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6" r:id="rId3"/>
    <p:sldId id="267" r:id="rId4"/>
    <p:sldId id="268" r:id="rId5"/>
    <p:sldId id="265" r:id="rId6"/>
    <p:sldId id="263" r:id="rId7"/>
    <p:sldId id="264" r:id="rId8"/>
    <p:sldId id="257" r:id="rId9"/>
    <p:sldId id="258" r:id="rId10"/>
    <p:sldId id="259" r:id="rId11"/>
    <p:sldId id="260" r:id="rId12"/>
    <p:sldId id="261" r:id="rId13"/>
    <p:sldId id="262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88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D0C20-C0BE-40A2-93CB-4CBC72BA14D7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489BF7-4523-4095-A7B5-F66EB41EC7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79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Книги – только одно из вместилищ, где мы храним то, что боимся забыть. В них нет никакой тайны, никакого волшебства. Волшебство лишь в том, что они говорят, в том, как они сшивают лоскутки вселенной в единое целое.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489BF7-4523-4095-A7B5-F66EB41EC71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004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Верная и деятельная память удваивает жизнь.</a:t>
            </a:r>
          </a:p>
          <a:p>
            <a:r>
              <a:rPr lang="ru-RU" dirty="0"/>
              <a:t>О. Мирабо.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489BF7-4523-4095-A7B5-F66EB41EC71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158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Память — единственный рай, из которого нас не могут изгнать.</a:t>
            </a:r>
          </a:p>
          <a:p>
            <a:r>
              <a:rPr lang="ru-RU" dirty="0"/>
              <a:t>Жан Поль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489BF7-4523-4095-A7B5-F66EB41EC71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664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Память сохраняет только то, что вы сами даёте ей на сохранение.</a:t>
            </a:r>
          </a:p>
          <a:p>
            <a:r>
              <a:rPr lang="ru-RU" dirty="0"/>
              <a:t>Д. Писарев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489BF7-4523-4095-A7B5-F66EB41EC71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84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86FCF5-2D0C-47B4-829D-5C92294499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550DE85-D1A3-4370-B07B-58DEC357FD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85EC65-0CF1-4DCF-B383-A4DBEC15C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CAA1-1848-46F2-984B-E1EC282003D0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13C560-7CB1-42FF-BC82-6B9D9360A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DB803E-DD8A-47C4-9893-08C921666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FFC70-8CB0-4597-B733-954FA0AB1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075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B336DA-5284-4B5F-B929-9BE6B0A0F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87AA72F-3A40-481E-9F2C-762C444668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5F8CB4-A551-46FE-A1C5-21D21377C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CAA1-1848-46F2-984B-E1EC282003D0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88BCA4-B8B0-4648-90FC-98756BA6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D347A8-BA45-44EA-B3D9-5D525D68B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FFC70-8CB0-4597-B733-954FA0AB1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88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305D34F-7091-4DE6-BB57-95CBE75740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0B50E35-770E-45B5-8112-C3833FA1C4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DE9DFB-7371-48AE-9313-342B2F230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CAA1-1848-46F2-984B-E1EC282003D0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2D82B6-F66B-49E2-90EA-98FEAD426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E0C68A-0D11-46D3-B460-6742924E5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FFC70-8CB0-4597-B733-954FA0AB1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2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2B70D3-50E5-4DB2-B2CD-46549EDFF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5C500B-4064-4CE2-AE0A-220CA65BD0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620EDC-0785-4278-B150-F8F0FE7EA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CAA1-1848-46F2-984B-E1EC282003D0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0B09E7-8707-4B57-93B2-A6AC464EB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937812-771F-4866-87C1-EA6083D3F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FFC70-8CB0-4597-B733-954FA0AB1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320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411805-123C-4C63-9768-483F540D7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BF44D3E-41C1-4079-B8DC-221897BAB2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9FE2AD-233A-4DBB-9EB4-94F6A1853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CAA1-1848-46F2-984B-E1EC282003D0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0112B0-8973-441A-B893-FC4A802AA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B1339C-000B-4466-9D24-63C8B3FC0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FFC70-8CB0-4597-B733-954FA0AB1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96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C590EA-FEA8-4CE7-910F-A52EBEC98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191ABE-D470-4F16-B502-F409CB2059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27D89AE-A494-4FF3-AB0B-5E0FB7C20F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F74660B-55B7-4882-9238-2A6F4E5AB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CAA1-1848-46F2-984B-E1EC282003D0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8A9E7F7-5981-4545-AA80-14A9BD3CE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93FF11-AC84-4C1B-8EF8-945D8900C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FFC70-8CB0-4597-B733-954FA0AB1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63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FA3449-760E-4352-BE11-D43E3CE28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3DCB09C-EF1C-4A56-898E-F4EB50BC40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BD52C0A-646B-4CBC-BC8F-EDE8243A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E3C4F7E-0FE5-437C-B7E4-0A9CB3C14C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A7F011C-539E-435A-940B-8650774AEA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B6D8971-D371-4719-B05F-1F8FA40CA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CAA1-1848-46F2-984B-E1EC282003D0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3CB143D-830A-43B7-A534-E5AB78F49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0772EB5-E103-437E-A568-B6AD9D724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FFC70-8CB0-4597-B733-954FA0AB1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77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9FBB3F-926F-4B9A-AED9-6527D270D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68DD339-AF4C-4C09-AA2F-9DFAF9C58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CAA1-1848-46F2-984B-E1EC282003D0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446E7A0-69F1-432D-80A5-9D6F70F35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8F69D1B-DDCD-4F94-AAD5-5A60BF43A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FFC70-8CB0-4597-B733-954FA0AB1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614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A2BE59C-178F-4CAE-ABE6-C6941282F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CAA1-1848-46F2-984B-E1EC282003D0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826745C-9286-42C1-BCB5-6238C08E2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512E359-5244-470A-946C-08A2CB7D3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FFC70-8CB0-4597-B733-954FA0AB1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807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26C710-1D88-4FA8-8FF3-5D5BAADCB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5F0F05-9540-471B-A4DC-7EE0B12D5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D00FC6-EF56-413A-BE9B-4C88C01A6D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EDC0D15-A917-4909-89D1-48EBEF96D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CAA1-1848-46F2-984B-E1EC282003D0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BF1B988-B4C7-48BC-B594-907340511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68FEEB-D960-4B1B-82C8-4A9C9040E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FFC70-8CB0-4597-B733-954FA0AB1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96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75100F-2982-4CA3-9997-80E0C689C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A2F6E78-C831-4864-972B-97A6D1BD73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066F69B-EADF-412B-A877-C516569F70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157498A-93CB-41FF-A4AD-863D7E60B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CAA1-1848-46F2-984B-E1EC282003D0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44BA02B-12CB-4831-BD64-C0851E2EE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E6E73B-B6EC-4DB3-8FAC-4EF42AF4A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FFC70-8CB0-4597-B733-954FA0AB1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26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AA276A-0DE8-4F4E-A9BD-32538BF7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DF96FF-14CF-4BD8-9E62-4CF6D3AFD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1BB49C-5763-4C90-843E-DD5EAD4468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0CAA1-1848-46F2-984B-E1EC282003D0}" type="datetimeFigureOut">
              <a:rPr lang="ru-RU" smtClean="0"/>
              <a:t>пн 12.06.23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DDD107-3B2D-480E-B3D0-6377DC2F6F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46475F-5EF3-4DE7-A26D-59A456A5E0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FFC70-8CB0-4597-B733-954FA0AB1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912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s-ba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A96C9E-7ECF-4896-B619-51E968C2B9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b="1" dirty="0">
                <a:latin typeface="Arial Narrow" panose="020B0606020202030204" pitchFamily="34" charset="0"/>
              </a:rPr>
              <a:t>Развитие памяти ребёнка как важнейшее условие успешного обучения и социализации личности</a:t>
            </a:r>
          </a:p>
        </p:txBody>
      </p:sp>
    </p:spTree>
    <p:extLst>
      <p:ext uri="{BB962C8B-B14F-4D97-AF65-F5344CB8AC3E}">
        <p14:creationId xmlns:p14="http://schemas.microsoft.com/office/powerpoint/2010/main" val="3732516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465DDB-EBCC-45C4-97F8-AB74955E2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Arial Narrow" panose="020B0606020202030204" pitchFamily="34" charset="0"/>
              </a:rPr>
              <a:t>Воспроизведение — это…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B17D86-F81B-4F56-ACC4-138F5ADD72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Выберите один ответ:</a:t>
            </a:r>
          </a:p>
          <a:p>
            <a:r>
              <a:rPr lang="ru-RU" sz="2400" dirty="0">
                <a:latin typeface="Arial Narrow" panose="020B0606020202030204" pitchFamily="34" charset="0"/>
              </a:rPr>
              <a:t>1. процесс появления в сознании представлений памяти, ранее воспринятых мыслей, осуществление заученных движений, в основе чего лежит оживление следов, возникновения в них возбуждения</a:t>
            </a:r>
          </a:p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2. Появление чувства знакомости при повторном восприятии (благодаря наличию слабого, минимального следа, который остался в коре головного мозга после предыдущего восприятия)</a:t>
            </a:r>
          </a:p>
        </p:txBody>
      </p:sp>
    </p:spTree>
    <p:extLst>
      <p:ext uri="{BB962C8B-B14F-4D97-AF65-F5344CB8AC3E}">
        <p14:creationId xmlns:p14="http://schemas.microsoft.com/office/powerpoint/2010/main" val="1472521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B1A97D-F51F-432A-98CF-03000514B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Arial Narrow" panose="020B0606020202030204" pitchFamily="34" charset="0"/>
              </a:rPr>
              <a:t>Узнавание — это…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7E9757-A5FE-459E-A39F-C4723184D9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Выберите один ответ:</a:t>
            </a:r>
          </a:p>
          <a:p>
            <a:r>
              <a:rPr lang="ru-RU" dirty="0">
                <a:latin typeface="Arial Narrow" panose="020B0606020202030204" pitchFamily="34" charset="0"/>
              </a:rPr>
              <a:t>1. процесс появления в сознании представлений памяти, ранее воспринятых мыслей, осуществление заученных движений, в основе чего лежит оживление следов, возникновения в них возбуждения</a:t>
            </a:r>
          </a:p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2. Появление чувства знакомости при повторном восприятии (благодаря наличию слабого, минимального следа, который остался в коре головного мозга после предыдущего восприятия)</a:t>
            </a:r>
          </a:p>
        </p:txBody>
      </p:sp>
    </p:spTree>
    <p:extLst>
      <p:ext uri="{BB962C8B-B14F-4D97-AF65-F5344CB8AC3E}">
        <p14:creationId xmlns:p14="http://schemas.microsoft.com/office/powerpoint/2010/main" val="2926808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5581A9-2020-43D7-B3F5-8324A5A5D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Arial Narrow" panose="020B0606020202030204" pitchFamily="34" charset="0"/>
              </a:rPr>
              <a:t>Двигательная (моторная) память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1ACB24-6C2D-4B78-89A2-206E64BCA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Выберите один ответ:</a:t>
            </a:r>
          </a:p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1. Проявляется в запоминании и воспроизведении движений и их систем</a:t>
            </a:r>
          </a:p>
          <a:p>
            <a:r>
              <a:rPr lang="ru-RU" dirty="0">
                <a:latin typeface="Arial Narrow" panose="020B0606020202030204" pitchFamily="34" charset="0"/>
              </a:rPr>
              <a:t>2. выражается, в запоминании, сохранении и воспроизведении мыслей, понятий, словесных формулировок</a:t>
            </a:r>
          </a:p>
          <a:p>
            <a:r>
              <a:rPr lang="ru-RU" dirty="0">
                <a:latin typeface="Arial Narrow" panose="020B0606020202030204" pitchFamily="34" charset="0"/>
              </a:rPr>
              <a:t>3. память на пережитые чувства</a:t>
            </a:r>
          </a:p>
        </p:txBody>
      </p:sp>
    </p:spTree>
    <p:extLst>
      <p:ext uri="{BB962C8B-B14F-4D97-AF65-F5344CB8AC3E}">
        <p14:creationId xmlns:p14="http://schemas.microsoft.com/office/powerpoint/2010/main" val="2956326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0EEBFD-053C-4C12-B3AC-F4F506C63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Arial Narrow" panose="020B0606020202030204" pitchFamily="34" charset="0"/>
              </a:rPr>
              <a:t>Память на пережитые чувства – это...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0288A9-A51A-46FC-B866-1F143140CE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Arial Narrow" panose="020B0606020202030204" pitchFamily="34" charset="0"/>
              </a:rPr>
              <a:t>Выберите один ответ:</a:t>
            </a:r>
          </a:p>
          <a:p>
            <a:r>
              <a:rPr lang="ru-RU" dirty="0">
                <a:latin typeface="Arial Narrow" panose="020B0606020202030204" pitchFamily="34" charset="0"/>
              </a:rPr>
              <a:t>1. Образная память </a:t>
            </a:r>
          </a:p>
          <a:p>
            <a:r>
              <a:rPr lang="ru-RU" dirty="0">
                <a:latin typeface="Arial Narrow" panose="020B0606020202030204" pitchFamily="34" charset="0"/>
              </a:rPr>
              <a:t>2. Словесно-логическая память </a:t>
            </a:r>
          </a:p>
          <a:p>
            <a:pPr marL="0" lvl="8">
              <a:lnSpc>
                <a:spcPct val="100000"/>
              </a:lnSpc>
              <a:spcBef>
                <a:spcPts val="0"/>
              </a:spcBef>
            </a:pP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3. Эмоциональная память</a:t>
            </a:r>
          </a:p>
          <a:p>
            <a:r>
              <a:rPr lang="ru-RU" dirty="0">
                <a:latin typeface="Arial Narrow" panose="020B0606020202030204" pitchFamily="34" charset="0"/>
              </a:rPr>
              <a:t>4. Двигательная (моторная) память</a:t>
            </a:r>
          </a:p>
        </p:txBody>
      </p:sp>
    </p:spTree>
    <p:extLst>
      <p:ext uri="{BB962C8B-B14F-4D97-AF65-F5344CB8AC3E}">
        <p14:creationId xmlns:p14="http://schemas.microsoft.com/office/powerpoint/2010/main" val="418972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8A2790-58B9-492E-8C1C-D42B1B301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latin typeface="Arial Narrow" panose="020B0606020202030204" pitchFamily="34" charset="0"/>
              </a:rPr>
              <a:t>Список используемых источников информации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572F40-24A9-4514-9C02-F5042F48CC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https://s-ba.ru/</a:t>
            </a:r>
            <a:endParaRPr lang="ru-RU" dirty="0"/>
          </a:p>
          <a:p>
            <a:r>
              <a:rPr lang="ru-RU" dirty="0"/>
              <a:t>Общество с ограниченной ответственностью «Высшая школа делового администрирования»</a:t>
            </a:r>
          </a:p>
          <a:p>
            <a:r>
              <a:rPr lang="ru-RU" dirty="0"/>
              <a:t>для краткого наименования ООО «ВШДА»</a:t>
            </a:r>
          </a:p>
          <a:p>
            <a:r>
              <a:rPr lang="ru-RU" dirty="0"/>
              <a:t>Юридический адрес: 620131, Свердловская область, г Екатеринбург, </a:t>
            </a:r>
            <a:r>
              <a:rPr lang="ru-RU" dirty="0" err="1"/>
              <a:t>ул</a:t>
            </a:r>
            <a:r>
              <a:rPr lang="ru-RU" dirty="0"/>
              <a:t> Фролова, д. 31, офис 32</a:t>
            </a:r>
          </a:p>
          <a:p>
            <a:r>
              <a:rPr lang="ru-RU" dirty="0"/>
              <a:t>Адрес по месту нахождения: 620131, Свердловская область, г Екатеринбург, </a:t>
            </a:r>
            <a:r>
              <a:rPr lang="ru-RU" dirty="0" err="1"/>
              <a:t>ул</a:t>
            </a:r>
            <a:r>
              <a:rPr lang="ru-RU" dirty="0"/>
              <a:t> Фролова, д. 31, офис 32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377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C5E352-0361-4698-978D-4294781E8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2640"/>
            <a:ext cx="10515600" cy="1325563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Arial Narrow" panose="020B0606020202030204" pitchFamily="34" charset="0"/>
              </a:rPr>
              <a:t>Прочное и точное сохранение в кратковременной и долговременной памяти событий в результате однократного предъявления материала на несколько секунд.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F68FAA-345F-4377-B115-6C1FCBEE2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04673"/>
            <a:ext cx="10246895" cy="2872289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Arial Narrow" panose="020B0606020202030204" pitchFamily="34" charset="0"/>
              </a:rPr>
              <a:t>Выберите один ответ:</a:t>
            </a:r>
          </a:p>
          <a:p>
            <a:r>
              <a:rPr lang="ru-RU" dirty="0">
                <a:latin typeface="Arial Narrow" panose="020B0606020202030204" pitchFamily="34" charset="0"/>
              </a:rPr>
              <a:t>1. Произвольное запоминание</a:t>
            </a:r>
          </a:p>
          <a:p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2. Запечатление</a:t>
            </a:r>
          </a:p>
          <a:p>
            <a:r>
              <a:rPr lang="ru-RU" dirty="0">
                <a:latin typeface="Arial Narrow" panose="020B0606020202030204" pitchFamily="34" charset="0"/>
              </a:rPr>
              <a:t>3. Непроизвольное запоминание </a:t>
            </a:r>
          </a:p>
        </p:txBody>
      </p:sp>
    </p:spTree>
    <p:extLst>
      <p:ext uri="{BB962C8B-B14F-4D97-AF65-F5344CB8AC3E}">
        <p14:creationId xmlns:p14="http://schemas.microsoft.com/office/powerpoint/2010/main" val="641009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7E5933-52E1-41D1-82E1-4E41F8B7B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Arial Narrow" panose="020B0606020202030204" pitchFamily="34" charset="0"/>
              </a:rPr>
              <a:t>Ведущей формой запоминания у человека является 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DD7692-ECC9-46A0-80D5-56A3B8996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94021"/>
            <a:ext cx="10515600" cy="3882942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Arial Narrow" panose="020B0606020202030204" pitchFamily="34" charset="0"/>
              </a:rPr>
              <a:t>Выберите один ответ:</a:t>
            </a:r>
          </a:p>
          <a:p>
            <a:r>
              <a:rPr lang="ru-RU" dirty="0">
                <a:latin typeface="Arial Narrow" panose="020B0606020202030204" pitchFamily="34" charset="0"/>
              </a:rPr>
              <a:t>1. Произвольное запоминание </a:t>
            </a:r>
          </a:p>
          <a:p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2. Запечатление </a:t>
            </a:r>
          </a:p>
          <a:p>
            <a:r>
              <a:rPr lang="ru-RU" dirty="0">
                <a:latin typeface="Arial Narrow" panose="020B0606020202030204" pitchFamily="34" charset="0"/>
              </a:rPr>
              <a:t>3. Непроизвольное запоминание </a:t>
            </a:r>
          </a:p>
        </p:txBody>
      </p:sp>
    </p:spTree>
    <p:extLst>
      <p:ext uri="{BB962C8B-B14F-4D97-AF65-F5344CB8AC3E}">
        <p14:creationId xmlns:p14="http://schemas.microsoft.com/office/powerpoint/2010/main" val="332277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AD615F-3D6F-478C-903C-5C36EADE4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811" y="497305"/>
            <a:ext cx="10663989" cy="1193383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Arial Narrow" panose="020B0606020202030204" pitchFamily="34" charset="0"/>
              </a:rPr>
              <a:t>Запоминание, сохранение и воспроизведение образов ранее воспринимавшихся предметов и явлений действительности -  это…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20A0AD-B970-4F91-AA68-3E65D246B8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811" y="2261937"/>
            <a:ext cx="10988841" cy="42309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Arial Narrow" panose="020B0606020202030204" pitchFamily="34" charset="0"/>
              </a:rPr>
              <a:t>Выберите один ответ:</a:t>
            </a:r>
          </a:p>
          <a:p>
            <a:r>
              <a:rPr lang="ru-RU" dirty="0">
                <a:latin typeface="Arial Narrow" panose="020B0606020202030204" pitchFamily="34" charset="0"/>
              </a:rPr>
              <a:t>1. Словесно-логическая память </a:t>
            </a:r>
          </a:p>
          <a:p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2. Образная память </a:t>
            </a:r>
          </a:p>
          <a:p>
            <a:r>
              <a:rPr lang="ru-RU" dirty="0">
                <a:latin typeface="Arial Narrow" panose="020B0606020202030204" pitchFamily="34" charset="0"/>
              </a:rPr>
              <a:t>3. Эмоциональная память</a:t>
            </a:r>
          </a:p>
          <a:p>
            <a:r>
              <a:rPr lang="ru-RU" dirty="0">
                <a:latin typeface="Arial Narrow" panose="020B0606020202030204" pitchFamily="34" charset="0"/>
              </a:rPr>
              <a:t>4. Двигательная (моторная) память</a:t>
            </a:r>
          </a:p>
        </p:txBody>
      </p:sp>
    </p:spTree>
    <p:extLst>
      <p:ext uri="{BB962C8B-B14F-4D97-AF65-F5344CB8AC3E}">
        <p14:creationId xmlns:p14="http://schemas.microsoft.com/office/powerpoint/2010/main" val="386163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3E97D0-6DDD-41BB-AAA3-0D89F2045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err="1">
                <a:latin typeface="Arial Narrow" panose="020B0606020202030204" pitchFamily="34" charset="0"/>
              </a:rPr>
              <a:t>Кинестетики</a:t>
            </a:r>
            <a:r>
              <a:rPr lang="ru-RU" sz="4800" b="1" dirty="0">
                <a:latin typeface="Arial Narrow" panose="020B0606020202030204" pitchFamily="34" charset="0"/>
              </a:rPr>
              <a:t> –это…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DB26C3-FB41-4740-BAD1-F04DD3F15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Arial Narrow" panose="020B0606020202030204" pitchFamily="34" charset="0"/>
              </a:rPr>
              <a:t>Выберите один ответ:</a:t>
            </a:r>
          </a:p>
          <a:p>
            <a:r>
              <a:rPr lang="ru-RU" dirty="0">
                <a:latin typeface="Arial Narrow" panose="020B0606020202030204" pitchFamily="34" charset="0"/>
              </a:rPr>
              <a:t>1. те, кто в основном получает информацию через слуховой канал</a:t>
            </a:r>
          </a:p>
          <a:p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2. Люди, воспринимающие большую часть информации через другие ощущения, такие, как обоняние, осязание и др. и с помощью движений</a:t>
            </a:r>
          </a:p>
          <a:p>
            <a:r>
              <a:rPr lang="ru-RU" dirty="0">
                <a:latin typeface="Arial Narrow" panose="020B0606020202030204" pitchFamily="34" charset="0"/>
              </a:rPr>
              <a:t>3.  люди, воспринимающие большую часть информации с помощью зрения</a:t>
            </a:r>
          </a:p>
        </p:txBody>
      </p:sp>
    </p:spTree>
    <p:extLst>
      <p:ext uri="{BB962C8B-B14F-4D97-AF65-F5344CB8AC3E}">
        <p14:creationId xmlns:p14="http://schemas.microsoft.com/office/powerpoint/2010/main" val="2347673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C2CE1E-CF75-4EB3-A615-C9F186DEB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err="1">
                <a:latin typeface="Arial Narrow" panose="020B0606020202030204" pitchFamily="34" charset="0"/>
              </a:rPr>
              <a:t>Визуалы</a:t>
            </a:r>
            <a:r>
              <a:rPr lang="ru-RU" sz="4800" b="1" dirty="0">
                <a:latin typeface="Arial Narrow" panose="020B0606020202030204" pitchFamily="34" charset="0"/>
              </a:rPr>
              <a:t> – это…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F83E42-CA72-46CF-9386-06924D8CC0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Выберите один ответ:</a:t>
            </a:r>
          </a:p>
          <a:p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1. Люди, воспринимающие большую часть информации с помощью зрения</a:t>
            </a:r>
          </a:p>
          <a:p>
            <a:r>
              <a:rPr lang="ru-RU" dirty="0">
                <a:latin typeface="Arial Narrow" panose="020B0606020202030204" pitchFamily="34" charset="0"/>
              </a:rPr>
              <a:t>2. люди, воспринимающие большую часть информации через другие ощущения, такие, как обоняние, осязание и др. и с помощью движений</a:t>
            </a:r>
          </a:p>
          <a:p>
            <a:r>
              <a:rPr lang="ru-RU" dirty="0">
                <a:latin typeface="Arial Narrow" panose="020B0606020202030204" pitchFamily="34" charset="0"/>
              </a:rPr>
              <a:t>3. те, кто в основном получает информацию через слуховой кана</a:t>
            </a:r>
            <a:r>
              <a:rPr lang="ru-RU" dirty="0"/>
              <a:t>л</a:t>
            </a:r>
          </a:p>
        </p:txBody>
      </p:sp>
    </p:spTree>
    <p:extLst>
      <p:ext uri="{BB962C8B-B14F-4D97-AF65-F5344CB8AC3E}">
        <p14:creationId xmlns:p14="http://schemas.microsoft.com/office/powerpoint/2010/main" val="462033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EF82BD-2F32-4C61-8721-C303508AB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Arial Narrow" panose="020B0606020202030204" pitchFamily="34" charset="0"/>
              </a:rPr>
              <a:t>Аудиалы – это…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D8458A-19A1-4A47-BC03-CE9EC81FC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Arial Narrow" panose="020B0606020202030204" pitchFamily="34" charset="0"/>
              </a:rPr>
              <a:t>Выберите один ответ:</a:t>
            </a:r>
          </a:p>
          <a:p>
            <a:r>
              <a:rPr lang="ru-RU" dirty="0">
                <a:latin typeface="Arial Narrow" panose="020B0606020202030204" pitchFamily="34" charset="0"/>
              </a:rPr>
              <a:t>1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. Те, кто в основном получает информацию через слуховой канал</a:t>
            </a:r>
          </a:p>
          <a:p>
            <a:r>
              <a:rPr lang="ru-RU" dirty="0">
                <a:latin typeface="Arial Narrow" panose="020B0606020202030204" pitchFamily="34" charset="0"/>
              </a:rPr>
              <a:t>2. люди, воспринимающие большую часть информации с помощью зрения</a:t>
            </a:r>
          </a:p>
          <a:p>
            <a:r>
              <a:rPr lang="ru-RU" dirty="0">
                <a:latin typeface="Arial Narrow" panose="020B0606020202030204" pitchFamily="34" charset="0"/>
              </a:rPr>
              <a:t>3. люди, воспринимающие большую часть информации через другие ощущения, такие, как обоняние, осязание и др. и с помощью движений</a:t>
            </a:r>
          </a:p>
        </p:txBody>
      </p:sp>
    </p:spTree>
    <p:extLst>
      <p:ext uri="{BB962C8B-B14F-4D97-AF65-F5344CB8AC3E}">
        <p14:creationId xmlns:p14="http://schemas.microsoft.com/office/powerpoint/2010/main" val="3735293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65ED05-B59F-4D38-AEAB-D4D16202C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Arial Narrow" panose="020B0606020202030204" pitchFamily="34" charset="0"/>
              </a:rPr>
              <a:t>Сохранение в памяти событий в результате их многократного повторения 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7BF696-05E3-4C38-BF47-D62DE0F822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latin typeface="Arial Narrow" panose="020B0606020202030204" pitchFamily="34" charset="0"/>
              </a:rPr>
              <a:t>Выберите один ответ:</a:t>
            </a:r>
          </a:p>
          <a:p>
            <a:r>
              <a:rPr lang="ru-RU" dirty="0">
                <a:latin typeface="Arial Narrow" panose="020B0606020202030204" pitchFamily="34" charset="0"/>
              </a:rPr>
              <a:t>1. Запечатление </a:t>
            </a:r>
          </a:p>
          <a:p>
            <a:r>
              <a:rPr lang="ru-RU" dirty="0">
                <a:latin typeface="Arial Narrow" panose="020B0606020202030204" pitchFamily="34" charset="0"/>
              </a:rPr>
              <a:t>2. Произвольное запоминание </a:t>
            </a:r>
          </a:p>
          <a:p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3. Непроизвольное запоминание </a:t>
            </a:r>
          </a:p>
        </p:txBody>
      </p:sp>
    </p:spTree>
    <p:extLst>
      <p:ext uri="{BB962C8B-B14F-4D97-AF65-F5344CB8AC3E}">
        <p14:creationId xmlns:p14="http://schemas.microsoft.com/office/powerpoint/2010/main" val="4288481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D86FC5-3A6E-4343-A918-747EFFF4D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Arial Narrow" panose="020B0606020202030204" pitchFamily="34" charset="0"/>
              </a:rPr>
              <a:t>Словесно-логическая память 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381F93-A8D5-49C1-B3F6-816F755B10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Выберите один ответ:</a:t>
            </a:r>
          </a:p>
          <a:p>
            <a:r>
              <a:rPr lang="ru-RU" dirty="0">
                <a:latin typeface="Arial Narrow" panose="020B0606020202030204" pitchFamily="34" charset="0"/>
              </a:rPr>
              <a:t>1. выражается, в запоминании, сохранении и воспроизведении мыслей, понятий, словесных формулировок</a:t>
            </a:r>
          </a:p>
          <a:p>
            <a:r>
              <a:rPr lang="ru-RU" dirty="0">
                <a:latin typeface="Arial Narrow" panose="020B0606020202030204" pitchFamily="34" charset="0"/>
              </a:rPr>
              <a:t>2. память на пережитые чувства</a:t>
            </a:r>
          </a:p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3. Проявляется в запоминании и воспроизведении движений и их систем</a:t>
            </a:r>
          </a:p>
        </p:txBody>
      </p:sp>
    </p:spTree>
    <p:extLst>
      <p:ext uri="{BB962C8B-B14F-4D97-AF65-F5344CB8AC3E}">
        <p14:creationId xmlns:p14="http://schemas.microsoft.com/office/powerpoint/2010/main" val="13517117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694</Words>
  <Application>Microsoft Office PowerPoint</Application>
  <PresentationFormat>Широкоэкранный</PresentationFormat>
  <Paragraphs>78</Paragraphs>
  <Slides>14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Narrow</vt:lpstr>
      <vt:lpstr>Calibri</vt:lpstr>
      <vt:lpstr>Calibri Light</vt:lpstr>
      <vt:lpstr>Тема Office</vt:lpstr>
      <vt:lpstr>Развитие памяти ребёнка как важнейшее условие успешного обучения и социализации личности</vt:lpstr>
      <vt:lpstr>Прочное и точное сохранение в кратковременной и долговременной памяти событий в результате однократного предъявления материала на несколько секунд.</vt:lpstr>
      <vt:lpstr>Ведущей формой запоминания у человека является ?</vt:lpstr>
      <vt:lpstr>Запоминание, сохранение и воспроизведение образов ранее воспринимавшихся предметов и явлений действительности -  это…</vt:lpstr>
      <vt:lpstr>Кинестетики –это…</vt:lpstr>
      <vt:lpstr>Визуалы – это…</vt:lpstr>
      <vt:lpstr>Аудиалы – это…</vt:lpstr>
      <vt:lpstr>Сохранение в памяти событий в результате их многократного повторения ?</vt:lpstr>
      <vt:lpstr>Словесно-логическая память ?</vt:lpstr>
      <vt:lpstr>Воспроизведение — это…</vt:lpstr>
      <vt:lpstr>Узнавание — это…</vt:lpstr>
      <vt:lpstr>Двигательная (моторная) память</vt:lpstr>
      <vt:lpstr>Память на пережитые чувства – это... </vt:lpstr>
      <vt:lpstr>Список используемых источников информации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памяти ребёнка как важнейшее условие успешного обучения и социализации личности</dc:title>
  <dc:creator>Home</dc:creator>
  <cp:lastModifiedBy>Home</cp:lastModifiedBy>
  <cp:revision>3</cp:revision>
  <dcterms:created xsi:type="dcterms:W3CDTF">2023-06-03T00:31:55Z</dcterms:created>
  <dcterms:modified xsi:type="dcterms:W3CDTF">2023-06-12T12:41:15Z</dcterms:modified>
</cp:coreProperties>
</file>