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9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50" d="100"/>
          <a:sy n="50" d="100"/>
        </p:scale>
        <p:origin x="-2760" y="-1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9;&#1077;&#1084;&#1080;&#1085;&#1072;&#1088;\&#1084;&#1086;&#1081;%20&#1092;&#1080;&#1083;&#1100;&#1084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семинар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-747464"/>
            <a:ext cx="11521280" cy="8640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E:\семинар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0555" y="-243408"/>
            <a:ext cx="9889099" cy="7416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ой филь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7036" y="404664"/>
            <a:ext cx="9191036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E:\семинар\brain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семинар\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0872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МИП «Развитие межполушарного взаимодействия у детей младшего школьного возраста средствами современной  образовательной </a:t>
            </a:r>
            <a:r>
              <a:rPr lang="ru-RU" sz="3600" dirty="0" err="1" smtClean="0"/>
              <a:t>кинезиологии</a:t>
            </a:r>
            <a:r>
              <a:rPr lang="ru-RU" sz="3600" dirty="0" smtClean="0"/>
              <a:t>» </a:t>
            </a:r>
            <a:endParaRPr lang="ru-RU" sz="3600" dirty="0"/>
          </a:p>
        </p:txBody>
      </p:sp>
      <p:pic>
        <p:nvPicPr>
          <p:cNvPr id="22530" name="Picture 2" descr="D:\семинар\962dfa7ff11757c86ac3052a79b62d67_i-3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000500"/>
            <a:ext cx="3419872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15</Words>
  <Application>Microsoft Office PowerPoint</Application>
  <PresentationFormat>Экран (4:3)</PresentationFormat>
  <Paragraphs>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лукина</dc:creator>
  <cp:lastModifiedBy>1</cp:lastModifiedBy>
  <cp:revision>9</cp:revision>
  <dcterms:created xsi:type="dcterms:W3CDTF">2019-11-05T20:52:10Z</dcterms:created>
  <dcterms:modified xsi:type="dcterms:W3CDTF">2019-11-08T06:43:03Z</dcterms:modified>
</cp:coreProperties>
</file>