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8"/>
  </p:notesMasterIdLst>
  <p:sldIdLst>
    <p:sldId id="331" r:id="rId2"/>
    <p:sldId id="316" r:id="rId3"/>
    <p:sldId id="319" r:id="rId4"/>
    <p:sldId id="323" r:id="rId5"/>
    <p:sldId id="322" r:id="rId6"/>
    <p:sldId id="321" r:id="rId7"/>
    <p:sldId id="320" r:id="rId8"/>
    <p:sldId id="333" r:id="rId9"/>
    <p:sldId id="334" r:id="rId10"/>
    <p:sldId id="335" r:id="rId11"/>
    <p:sldId id="336" r:id="rId12"/>
    <p:sldId id="337" r:id="rId13"/>
    <p:sldId id="338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52" r:id="rId26"/>
    <p:sldId id="339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3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CF753-59D5-46B3-950A-29D2AE232AD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6857F-B2FD-4C0C-8210-B638A9D04D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82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56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226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9607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777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3308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607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17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982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613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344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969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530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443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780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610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869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90A84-C13E-4D07-90CA-F00F4DEB9446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EA86F4F-53F2-413D-9A63-091F54E6A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81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 descr="&amp;Dcy;&amp;ocy;&amp;scy;&amp;kcy;&amp;acy; &amp;dcy;&amp;lcy;&amp;yacy; &amp;mcy;&amp;iecy;&amp;lcy;&amp;acy; - &amp;Ocy;&amp;fcy;&amp;icy;&amp;scy;&amp;ncy;&amp;acy;&amp;yacy; &amp;mcy;&amp;iecy;&amp;bcy;&amp;iecy;&amp;lcy;&amp;softcy; !--if(&amp;Dcy;&amp;lcy;&amp;yacy; &amp;ocy;&amp;fcy;&amp;icy;&amp;scy;&amp;acy;)--- &amp;Dcy;&amp;lcy;&amp;yacy; &amp;ocy;&amp;fcy;&amp;icy;&amp;scy;&amp;acy;!--endif-- - &amp;Dcy;&amp;ocy;&amp;scy;&amp;kcy;&amp;acy; &amp;ocy;&amp;bcy;&amp;hardcy;&amp;yacy;&amp;vcy;&amp;lcy;&amp;iecy;&amp;ncy;&amp;icy;&amp;jcy; - &amp;Dcy;&amp;ocy;&amp;scy;&amp;kcy;&amp;acy; &amp;ocy;&amp;bcy;&amp;softcy;&amp;yacy;&amp;vcy;&amp;lcy;&amp;iecy;&amp;ncy;&amp;icy;&amp;jcy; &amp;Ucy;&amp;kcy;&amp;rcy;&amp;acy;&amp;icy;&amp;ncy;&amp;ycy;">
            <a:extLst>
              <a:ext uri="{FF2B5EF4-FFF2-40B4-BE49-F238E27FC236}">
                <a16:creationId xmlns:a16="http://schemas.microsoft.com/office/drawing/2014/main" id="{7B4DC02C-61E2-40D5-9244-C5143F781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620713"/>
            <a:ext cx="5754687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3" descr="Рисунок16">
            <a:extLst>
              <a:ext uri="{FF2B5EF4-FFF2-40B4-BE49-F238E27FC236}">
                <a16:creationId xmlns:a16="http://schemas.microsoft.com/office/drawing/2014/main" id="{7200256A-9FDC-4B98-BA91-3466460A0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4552950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30" descr="&amp;Fcy;&amp;Ocy;&amp;Rcy;&amp;Mcy;&amp;Acy;&amp;Tcy;&amp;IEcy; &quot; Lot of Free Downloads. &amp;Vcy;&amp;scy;&amp;iecy; &amp;ncy;&amp;acy; &amp;scy;&amp;vcy;&amp;iecy;&amp;tcy;&amp;iecy; &amp;bcy;&amp;iecy;&amp;scy;&amp;pcy;&amp;lcy;&amp;acy;&amp;tcy;&amp;ncy;&amp;ocy; &amp;scy;&amp;kcy;&amp;acy;&amp;chcy;&amp;acy;&amp;tcy;&amp;softcy;.">
            <a:extLst>
              <a:ext uri="{FF2B5EF4-FFF2-40B4-BE49-F238E27FC236}">
                <a16:creationId xmlns:a16="http://schemas.microsoft.com/office/drawing/2014/main" id="{90FE559C-A1F8-4307-9FEB-8DD3704A0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325" y="3187700"/>
            <a:ext cx="2339975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32">
            <a:extLst>
              <a:ext uri="{FF2B5EF4-FFF2-40B4-BE49-F238E27FC236}">
                <a16:creationId xmlns:a16="http://schemas.microsoft.com/office/drawing/2014/main" id="{F23AEA1E-3ECF-42B7-A901-3F90BD780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1196975"/>
            <a:ext cx="48785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8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Математические</a:t>
            </a:r>
            <a:endParaRPr lang="ru-RU" altLang="ru-RU" sz="4800" b="1" dirty="0">
              <a:solidFill>
                <a:srgbClr val="CC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WordArt 8">
            <a:extLst>
              <a:ext uri="{FF2B5EF4-FFF2-40B4-BE49-F238E27FC236}">
                <a16:creationId xmlns:a16="http://schemas.microsoft.com/office/drawing/2014/main" id="{60DED377-C706-4D6C-8F12-2737B05DE23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449638" y="21526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  <a:endParaRPr lang="ru-RU" sz="3600" b="1" kern="10" dirty="0">
              <a:ln w="19050">
                <a:solidFill>
                  <a:srgbClr val="969696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пирамида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62138" y="4635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92200" y="5664200"/>
            <a:ext cx="391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ПИРАМИДА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задача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065338" y="4127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22400" y="5740400"/>
            <a:ext cx="288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угол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22400" y="5600700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УГОЛ</a:t>
            </a:r>
            <a:endParaRPr lang="ru-RU" sz="6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минус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62100" y="5613400"/>
            <a:ext cx="2679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МИНУС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доля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51000" y="5181600"/>
            <a:ext cx="4127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</a:t>
            </a:r>
            <a:endParaRPr lang="ru-RU" sz="5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конус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62100" y="5486400"/>
            <a:ext cx="3213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КОНУС</a:t>
            </a:r>
            <a:endParaRPr lang="ru-RU" sz="6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задача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49400" y="5410200"/>
            <a:ext cx="3213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5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пример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51000" y="5334000"/>
            <a:ext cx="3086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уравнение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12900" y="5651500"/>
            <a:ext cx="3784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УРАВНЕНИЕ</a:t>
            </a:r>
            <a:endParaRPr lang="ru-RU" sz="4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вершина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47800" y="5562600"/>
            <a:ext cx="3543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ВЕРШИНА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5" descr="&amp;rcy;&amp;iecy;&amp;bcy;&amp;ucy;&amp;scy; 1">
            <a:extLst>
              <a:ext uri="{FF2B5EF4-FFF2-40B4-BE49-F238E27FC236}">
                <a16:creationId xmlns:a16="http://schemas.microsoft.com/office/drawing/2014/main" id="{5CC82F07-2117-4A36-9CC5-96F72A15A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349500"/>
            <a:ext cx="7561262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6" descr="Крупная сетка">
            <a:extLst>
              <a:ext uri="{FF2B5EF4-FFF2-40B4-BE49-F238E27FC236}">
                <a16:creationId xmlns:a16="http://schemas.microsoft.com/office/drawing/2014/main" id="{1CFE9D98-A7F2-46A4-83DA-DD268BB36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7349" name="WordArt 8">
            <a:extLst>
              <a:ext uri="{FF2B5EF4-FFF2-40B4-BE49-F238E27FC236}">
                <a16:creationId xmlns:a16="http://schemas.microsoft.com/office/drawing/2014/main" id="{60DED377-C706-4D6C-8F12-2737B05DE23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57350" name="Picture 9" descr="Рисунок16">
            <a:extLst>
              <a:ext uri="{FF2B5EF4-FFF2-40B4-BE49-F238E27FC236}">
                <a16:creationId xmlns:a16="http://schemas.microsoft.com/office/drawing/2014/main" id="{4D5B2521-070F-458C-A2A1-59C704C64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60" name="WordArt 12">
            <a:extLst>
              <a:ext uri="{FF2B5EF4-FFF2-40B4-BE49-F238E27FC236}">
                <a16:creationId xmlns:a16="http://schemas.microsoft.com/office/drawing/2014/main" id="{9187A1EC-280E-4BA3-9F99-2DD99072984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31913" y="5661025"/>
            <a:ext cx="2663825" cy="647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РОМБ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число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73200" y="5397500"/>
            <a:ext cx="279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</a:t>
            </a:r>
            <a:endParaRPr lang="ru-RU" sz="5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ответ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06500" y="5638800"/>
            <a:ext cx="2806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точка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14500" y="5588000"/>
            <a:ext cx="256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ТОЧКА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ноль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22400" y="5549900"/>
            <a:ext cx="2019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НОЛЬ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луч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87500" y="5651500"/>
            <a:ext cx="2273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ЛУЧ</a:t>
            </a:r>
            <a:endParaRPr lang="ru-RU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два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46200" y="5473700"/>
            <a:ext cx="193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ДВА</a:t>
            </a:r>
            <a:endParaRPr lang="ru-RU" sz="5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диаметр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46200" y="5473700"/>
            <a:ext cx="4149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ДИАМЕТР</a:t>
            </a:r>
            <a:endParaRPr lang="ru-RU" sz="5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 descr="Крупная сетка">
            <a:extLst>
              <a:ext uri="{FF2B5EF4-FFF2-40B4-BE49-F238E27FC236}">
                <a16:creationId xmlns:a16="http://schemas.microsoft.com/office/drawing/2014/main" id="{5FFCF329-FE5D-40D7-B19A-2A73D6258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8372" name="WordArt 5">
            <a:extLst>
              <a:ext uri="{FF2B5EF4-FFF2-40B4-BE49-F238E27FC236}">
                <a16:creationId xmlns:a16="http://schemas.microsoft.com/office/drawing/2014/main" id="{9F543B42-6222-4144-86C9-073C82B747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sp>
        <p:nvSpPr>
          <p:cNvPr id="81929" name="WordArt 9">
            <a:extLst>
              <a:ext uri="{FF2B5EF4-FFF2-40B4-BE49-F238E27FC236}">
                <a16:creationId xmlns:a16="http://schemas.microsoft.com/office/drawing/2014/main" id="{CE4CD341-B568-45E7-B357-8EAEA5B433B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16013" y="5661025"/>
            <a:ext cx="4392612" cy="647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ПИФАГОР</a:t>
            </a:r>
          </a:p>
        </p:txBody>
      </p:sp>
      <p:pic>
        <p:nvPicPr>
          <p:cNvPr id="58376" name="Picture 11" descr="&amp;rcy;&amp;iecy;&amp;bcy;&amp;ucy;&amp;scy; 5">
            <a:extLst>
              <a:ext uri="{FF2B5EF4-FFF2-40B4-BE49-F238E27FC236}">
                <a16:creationId xmlns:a16="http://schemas.microsoft.com/office/drawing/2014/main" id="{6CCAFF22-501C-4977-A0B2-593761771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349500"/>
            <a:ext cx="74168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7" name="Picture 12" descr="Рисунок16">
            <a:extLst>
              <a:ext uri="{FF2B5EF4-FFF2-40B4-BE49-F238E27FC236}">
                <a16:creationId xmlns:a16="http://schemas.microsoft.com/office/drawing/2014/main" id="{8F788F1E-6739-49C3-B9C4-C69CCFAB2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 descr="Крупная сетка">
            <a:extLst>
              <a:ext uri="{FF2B5EF4-FFF2-40B4-BE49-F238E27FC236}">
                <a16:creationId xmlns:a16="http://schemas.microsoft.com/office/drawing/2014/main" id="{A69AEBC0-800C-43AA-81B2-F67CF9C15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2468" name="WordArt 4">
            <a:extLst>
              <a:ext uri="{FF2B5EF4-FFF2-40B4-BE49-F238E27FC236}">
                <a16:creationId xmlns:a16="http://schemas.microsoft.com/office/drawing/2014/main" id="{BAAB0139-DF11-4E87-B47A-095287CE96B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sp>
        <p:nvSpPr>
          <p:cNvPr id="86023" name="WordArt 7">
            <a:extLst>
              <a:ext uri="{FF2B5EF4-FFF2-40B4-BE49-F238E27FC236}">
                <a16:creationId xmlns:a16="http://schemas.microsoft.com/office/drawing/2014/main" id="{6AAA7C97-E473-4C3C-90E0-5FC2C339BF3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87450" y="5661025"/>
            <a:ext cx="3529013" cy="720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  <p:pic>
        <p:nvPicPr>
          <p:cNvPr id="62471" name="Picture 11" descr="&amp;rcy;&amp;iecy;&amp;bcy;&amp;ucy;&amp;scy; 14">
            <a:extLst>
              <a:ext uri="{FF2B5EF4-FFF2-40B4-BE49-F238E27FC236}">
                <a16:creationId xmlns:a16="http://schemas.microsoft.com/office/drawing/2014/main" id="{49686A82-9818-45B9-B909-BBB02413E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7488237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12" descr="Рисунок16">
            <a:extLst>
              <a:ext uri="{FF2B5EF4-FFF2-40B4-BE49-F238E27FC236}">
                <a16:creationId xmlns:a16="http://schemas.microsoft.com/office/drawing/2014/main" id="{DF46E1CC-B364-4C7E-9532-D74A5CDE4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 descr="Крупная сетка">
            <a:extLst>
              <a:ext uri="{FF2B5EF4-FFF2-40B4-BE49-F238E27FC236}">
                <a16:creationId xmlns:a16="http://schemas.microsoft.com/office/drawing/2014/main" id="{5C546EEB-CA25-40C5-8A7F-63CC3AC20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444" name="WordArt 4">
            <a:extLst>
              <a:ext uri="{FF2B5EF4-FFF2-40B4-BE49-F238E27FC236}">
                <a16:creationId xmlns:a16="http://schemas.microsoft.com/office/drawing/2014/main" id="{2BABE1F7-6037-45E4-A377-C2A58331ACB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sp>
        <p:nvSpPr>
          <p:cNvPr id="84999" name="WordArt 7">
            <a:extLst>
              <a:ext uri="{FF2B5EF4-FFF2-40B4-BE49-F238E27FC236}">
                <a16:creationId xmlns:a16="http://schemas.microsoft.com/office/drawing/2014/main" id="{F6282F74-55A5-43D5-9A8F-E3B28EAE6E7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042988" y="5661025"/>
            <a:ext cx="4392612" cy="647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АКСИОМА</a:t>
            </a:r>
          </a:p>
        </p:txBody>
      </p:sp>
      <p:pic>
        <p:nvPicPr>
          <p:cNvPr id="61448" name="Picture 10" descr="&amp;rcy;&amp;iecy;&amp;bcy;&amp;ucy;&amp;scy; 17">
            <a:extLst>
              <a:ext uri="{FF2B5EF4-FFF2-40B4-BE49-F238E27FC236}">
                <a16:creationId xmlns:a16="http://schemas.microsoft.com/office/drawing/2014/main" id="{E3EB0C29-ED94-41AC-AA32-B94E2932E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20938"/>
            <a:ext cx="7345363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11" descr="Рисунок16">
            <a:extLst>
              <a:ext uri="{FF2B5EF4-FFF2-40B4-BE49-F238E27FC236}">
                <a16:creationId xmlns:a16="http://schemas.microsoft.com/office/drawing/2014/main" id="{7FFA9DCE-1EB2-43D9-B7DE-0518E5818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0420" name="WordArt 5">
            <a:extLst>
              <a:ext uri="{FF2B5EF4-FFF2-40B4-BE49-F238E27FC236}">
                <a16:creationId xmlns:a16="http://schemas.microsoft.com/office/drawing/2014/main" id="{FE63F780-DEFB-4235-A043-213FFE4498D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sp>
        <p:nvSpPr>
          <p:cNvPr id="83977" name="WordArt 9">
            <a:extLst>
              <a:ext uri="{FF2B5EF4-FFF2-40B4-BE49-F238E27FC236}">
                <a16:creationId xmlns:a16="http://schemas.microsoft.com/office/drawing/2014/main" id="{7567D48A-F0E0-4E1A-92D8-974C1997C5E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00113" y="5661025"/>
            <a:ext cx="4319587" cy="86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МОДУЛЬ</a:t>
            </a:r>
          </a:p>
        </p:txBody>
      </p:sp>
      <p:pic>
        <p:nvPicPr>
          <p:cNvPr id="60424" name="Picture 11" descr="&amp;rcy;&amp;iecy;&amp;bcy;&amp;ucy;&amp;scy; 16">
            <a:extLst>
              <a:ext uri="{FF2B5EF4-FFF2-40B4-BE49-F238E27FC236}">
                <a16:creationId xmlns:a16="http://schemas.microsoft.com/office/drawing/2014/main" id="{90E88A3E-F01E-46F4-BD3B-63B0FBE4B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741680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5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 descr="Крупная сетка">
            <a:extLst>
              <a:ext uri="{FF2B5EF4-FFF2-40B4-BE49-F238E27FC236}">
                <a16:creationId xmlns:a16="http://schemas.microsoft.com/office/drawing/2014/main" id="{A9EA15A5-D10B-4196-AFBC-6190851B2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8" y="227013"/>
            <a:ext cx="8424862" cy="165576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9396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sp>
        <p:nvSpPr>
          <p:cNvPr id="82951" name="WordArt 7">
            <a:extLst>
              <a:ext uri="{FF2B5EF4-FFF2-40B4-BE49-F238E27FC236}">
                <a16:creationId xmlns:a16="http://schemas.microsoft.com/office/drawing/2014/main" id="{0A602CED-DCA4-4C79-B60E-F51C26B14E1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5650" y="5661025"/>
            <a:ext cx="4824413" cy="7921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ДИАГОНАЛЬ</a:t>
            </a:r>
          </a:p>
        </p:txBody>
      </p:sp>
      <p:pic>
        <p:nvPicPr>
          <p:cNvPr id="59400" name="Picture 11" descr="&amp;rcy;&amp;iecy;&amp;bcy;&amp;ucy;&amp;scy; 11">
            <a:extLst>
              <a:ext uri="{FF2B5EF4-FFF2-40B4-BE49-F238E27FC236}">
                <a16:creationId xmlns:a16="http://schemas.microsoft.com/office/drawing/2014/main" id="{F85A0BD1-DF6F-4273-9052-A2D704E43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741680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1" name="Picture 12" descr="Рисунок16">
            <a:extLst>
              <a:ext uri="{FF2B5EF4-FFF2-40B4-BE49-F238E27FC236}">
                <a16:creationId xmlns:a16="http://schemas.microsoft.com/office/drawing/2014/main" id="{EC6A7718-DBF9-45DF-A5FD-6A768AF71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отрезок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Rectangle 2" descr="Крупная сетка">
            <a:extLst>
              <a:ext uri="{FF2B5EF4-FFF2-40B4-BE49-F238E27FC236}">
                <a16:creationId xmlns:a16="http://schemas.microsoft.com/office/drawing/2014/main" id="{5C546EEB-CA25-40C5-8A7F-63CC3AC20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WordArt 7">
            <a:extLst>
              <a:ext uri="{FF2B5EF4-FFF2-40B4-BE49-F238E27FC236}">
                <a16:creationId xmlns:a16="http://schemas.microsoft.com/office/drawing/2014/main" id="{0A602CED-DCA4-4C79-B60E-F51C26B14E1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57290" y="5048377"/>
            <a:ext cx="4824413" cy="7921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</a:t>
            </a:r>
            <a:endParaRPr lang="ru-RU" sz="3600" b="1" kern="10" dirty="0">
              <a:solidFill>
                <a:srgbClr val="8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 descr="Крупная сетка">
            <a:extLst>
              <a:ext uri="{FF2B5EF4-FFF2-40B4-BE49-F238E27FC236}">
                <a16:creationId xmlns:a16="http://schemas.microsoft.com/office/drawing/2014/main" id="{A4162608-0B0A-4846-953D-2A96601E4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88913"/>
            <a:ext cx="8424862" cy="165576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kern="10" dirty="0" smtClean="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</a:t>
            </a:r>
            <a:endParaRPr lang="ru-RU" b="1" kern="10" dirty="0">
              <a:solidFill>
                <a:srgbClr val="8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квадрат</a:t>
            </a:r>
            <a:endParaRPr lang="ru-RU" sz="88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00240"/>
            <a:ext cx="5429288" cy="24288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Таня\Desktop\ребус\_20160209_101731245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6578" y="3500438"/>
            <a:ext cx="2499069" cy="3489630"/>
          </a:xfrm>
          <a:prstGeom prst="rect">
            <a:avLst/>
          </a:prstGeom>
          <a:noFill/>
        </p:spPr>
      </p:pic>
      <p:sp>
        <p:nvSpPr>
          <p:cNvPr id="9" name="WordArt 4">
            <a:extLst>
              <a:ext uri="{FF2B5EF4-FFF2-40B4-BE49-F238E27FC236}">
                <a16:creationId xmlns:a16="http://schemas.microsoft.com/office/drawing/2014/main" id="{05B62E56-CD3A-424D-87F3-9B02684D25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98638" y="476250"/>
            <a:ext cx="40322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69696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</p:txBody>
      </p:sp>
      <p:pic>
        <p:nvPicPr>
          <p:cNvPr id="11" name="Picture 12" descr="Рисунок16">
            <a:extLst>
              <a:ext uri="{FF2B5EF4-FFF2-40B4-BE49-F238E27FC236}">
                <a16:creationId xmlns:a16="http://schemas.microsoft.com/office/drawing/2014/main" id="{133AD866-D3B9-4598-9B97-3676EA15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0"/>
            <a:ext cx="23050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19200" y="5549900"/>
            <a:ext cx="3924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КВАДРАТ</a:t>
            </a:r>
            <a:endParaRPr lang="ru-RU" sz="6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2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Calibri/Cambria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268</TotalTime>
  <Words>72</Words>
  <Application>Microsoft Office PowerPoint</Application>
  <PresentationFormat>Экран (4:3)</PresentationFormat>
  <Paragraphs>72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Cambria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на математический конкурс</dc:title>
  <dc:creator>Бондарева В.В.</dc:creator>
  <cp:lastModifiedBy>USER USER</cp:lastModifiedBy>
  <cp:revision>15</cp:revision>
  <dcterms:created xsi:type="dcterms:W3CDTF">2018-12-20T20:51:54Z</dcterms:created>
  <dcterms:modified xsi:type="dcterms:W3CDTF">2023-02-16T10:22:49Z</dcterms:modified>
</cp:coreProperties>
</file>