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9/28/2021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9/28/2021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9/28/2021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9/28/2021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9/28/2021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9/28/2021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9/28/2021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154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610" y="1581423"/>
            <a:ext cx="7651853" cy="363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23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6140" y="555035"/>
            <a:ext cx="7546941" cy="5689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567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32" y="134030"/>
            <a:ext cx="6483878" cy="63103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9290" y="1889760"/>
            <a:ext cx="5546141" cy="250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487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948" y="494270"/>
            <a:ext cx="10836372" cy="586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914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191" y="0"/>
            <a:ext cx="5785539" cy="680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592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047" y="418011"/>
            <a:ext cx="10822540" cy="628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476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Домашнее задание.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Как </a:t>
            </a:r>
            <a:r>
              <a:rPr lang="ru-RU" sz="2000" dirty="0">
                <a:solidFill>
                  <a:schemeClr val="tx1"/>
                </a:solidFill>
              </a:rPr>
              <a:t>вы относитесь к словам и выражениям типа </a:t>
            </a:r>
            <a:r>
              <a:rPr lang="ru-RU" sz="2000" i="1" dirty="0">
                <a:solidFill>
                  <a:schemeClr val="tx1"/>
                </a:solidFill>
              </a:rPr>
              <a:t>ИМХО</a:t>
            </a:r>
            <a:r>
              <a:rPr lang="ru-RU" sz="2000" dirty="0">
                <a:solidFill>
                  <a:schemeClr val="tx1"/>
                </a:solidFill>
              </a:rPr>
              <a:t>, </a:t>
            </a:r>
            <a:r>
              <a:rPr lang="ru-RU" sz="2000" i="1" dirty="0">
                <a:solidFill>
                  <a:schemeClr val="tx1"/>
                </a:solidFill>
              </a:rPr>
              <a:t>LOL</a:t>
            </a:r>
            <a:r>
              <a:rPr lang="ru-RU" sz="2000" dirty="0">
                <a:solidFill>
                  <a:schemeClr val="tx1"/>
                </a:solidFill>
              </a:rPr>
              <a:t>, </a:t>
            </a:r>
            <a:r>
              <a:rPr lang="ru-RU" sz="2000" i="1" dirty="0" err="1">
                <a:solidFill>
                  <a:schemeClr val="tx1"/>
                </a:solidFill>
              </a:rPr>
              <a:t>афтар</a:t>
            </a:r>
            <a:r>
              <a:rPr lang="ru-RU" sz="2000" i="1" dirty="0">
                <a:solidFill>
                  <a:schemeClr val="tx1"/>
                </a:solidFill>
              </a:rPr>
              <a:t> </a:t>
            </a:r>
            <a:r>
              <a:rPr lang="ru-RU" sz="2000" i="1" dirty="0" err="1">
                <a:solidFill>
                  <a:schemeClr val="tx1"/>
                </a:solidFill>
              </a:rPr>
              <a:t>жжош</a:t>
            </a:r>
            <a:r>
              <a:rPr lang="ru-RU" sz="2000" i="1" dirty="0">
                <a:solidFill>
                  <a:schemeClr val="tx1"/>
                </a:solidFill>
              </a:rPr>
              <a:t>;</a:t>
            </a:r>
            <a:br>
              <a:rPr lang="ru-RU" sz="2000" i="1" dirty="0">
                <a:solidFill>
                  <a:schemeClr val="tx1"/>
                </a:solidFill>
              </a:rPr>
            </a:br>
            <a:r>
              <a:rPr lang="ru-RU" sz="2000" i="1" dirty="0" err="1">
                <a:solidFill>
                  <a:schemeClr val="tx1"/>
                </a:solidFill>
              </a:rPr>
              <a:t>афтар</a:t>
            </a:r>
            <a:r>
              <a:rPr lang="ru-RU" sz="2000" i="1" dirty="0">
                <a:solidFill>
                  <a:schemeClr val="tx1"/>
                </a:solidFill>
              </a:rPr>
              <a:t> пеши </a:t>
            </a:r>
            <a:r>
              <a:rPr lang="ru-RU" sz="2000" i="1" dirty="0" err="1">
                <a:solidFill>
                  <a:schemeClr val="tx1"/>
                </a:solidFill>
              </a:rPr>
              <a:t>исчо</a:t>
            </a:r>
            <a:r>
              <a:rPr lang="ru-RU" sz="2000" i="1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и др.? Соберите информацию и подготовьте проект на тему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«Компьютерный жаргон в русском языке».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Формат: </a:t>
            </a:r>
            <a:r>
              <a:rPr lang="ru-RU" dirty="0" err="1" smtClean="0">
                <a:solidFill>
                  <a:schemeClr val="tx1"/>
                </a:solidFill>
              </a:rPr>
              <a:t>лепбук</a:t>
            </a:r>
            <a:r>
              <a:rPr lang="ru-RU" dirty="0" smtClean="0">
                <a:solidFill>
                  <a:schemeClr val="tx1"/>
                </a:solidFill>
              </a:rPr>
              <a:t>, буклет, кластер, словарь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741002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78C30D"/>
      </a:accent1>
      <a:accent2>
        <a:srgbClr val="099B62"/>
      </a:accent2>
      <a:accent3>
        <a:srgbClr val="21CFDF"/>
      </a:accent3>
      <a:accent4>
        <a:srgbClr val="179FDF"/>
      </a:accent4>
      <a:accent5>
        <a:srgbClr val="E75710"/>
      </a:accent5>
      <a:accent6>
        <a:srgbClr val="F89C19"/>
      </a:accent6>
      <a:hlink>
        <a:srgbClr val="7CDE25"/>
      </a:hlink>
      <a:folHlink>
        <a:srgbClr val="BCE8A8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C0EF0781-FB17-4F1F-B3B1-699933968C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Атлас</Template>
  <TotalTime>10</TotalTime>
  <Words>52</Words>
  <Application>Microsoft Office PowerPoint</Application>
  <PresentationFormat>Широкоэкранный</PresentationFormat>
  <Paragraphs>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Calibri Light</vt:lpstr>
      <vt:lpstr>Rockwell</vt:lpstr>
      <vt:lpstr>Wingdings</vt:lpstr>
      <vt:lpstr>Atlas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задание.    Как вы относитесь к словам и выражениям типа ИМХО, LOL, афтар жжош; афтар пеши исчо и др.? Соберите информацию и подготовьте проект на тему «Компьютерный жаргон в русском языке».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2021-09-28T16:29:37Z</dcterms:created>
  <dcterms:modified xsi:type="dcterms:W3CDTF">2021-09-28T16:39:46Z</dcterms:modified>
</cp:coreProperties>
</file>