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8702B-4CBE-4C9F-A91E-396769E5C9AC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78290-E0D8-4EA5-970B-B870A3FDE7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15052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8702B-4CBE-4C9F-A91E-396769E5C9AC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78290-E0D8-4EA5-970B-B870A3FDE7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303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8702B-4CBE-4C9F-A91E-396769E5C9AC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78290-E0D8-4EA5-970B-B870A3FDE7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540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8702B-4CBE-4C9F-A91E-396769E5C9AC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78290-E0D8-4EA5-970B-B870A3FDE7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265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8702B-4CBE-4C9F-A91E-396769E5C9AC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78290-E0D8-4EA5-970B-B870A3FDE7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50086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8702B-4CBE-4C9F-A91E-396769E5C9AC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78290-E0D8-4EA5-970B-B870A3FDE7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6837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8702B-4CBE-4C9F-A91E-396769E5C9AC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78290-E0D8-4EA5-970B-B870A3FDE7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9155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8702B-4CBE-4C9F-A91E-396769E5C9AC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78290-E0D8-4EA5-970B-B870A3FDE7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634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8702B-4CBE-4C9F-A91E-396769E5C9AC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78290-E0D8-4EA5-970B-B870A3FDE7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55456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8702B-4CBE-4C9F-A91E-396769E5C9AC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78290-E0D8-4EA5-970B-B870A3FDE7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256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8702B-4CBE-4C9F-A91E-396769E5C9AC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78290-E0D8-4EA5-970B-B870A3FDE7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7135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8702B-4CBE-4C9F-A91E-396769E5C9AC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A78290-E0D8-4EA5-970B-B870A3FDE7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5470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246522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58" y="0"/>
            <a:ext cx="542200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1795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8023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1434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0088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34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3460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158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8662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7953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919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3038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38457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Широкоэкранный</PresentationFormat>
  <Paragraphs>0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Home</cp:lastModifiedBy>
  <cp:revision>1</cp:revision>
  <dcterms:created xsi:type="dcterms:W3CDTF">2019-12-03T19:50:47Z</dcterms:created>
  <dcterms:modified xsi:type="dcterms:W3CDTF">2019-12-03T19:51:07Z</dcterms:modified>
</cp:coreProperties>
</file>