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5" r:id="rId4"/>
    <p:sldId id="270" r:id="rId5"/>
    <p:sldId id="272" r:id="rId6"/>
    <p:sldId id="260" r:id="rId7"/>
    <p:sldId id="262" r:id="rId8"/>
    <p:sldId id="259" r:id="rId9"/>
    <p:sldId id="263" r:id="rId10"/>
    <p:sldId id="266" r:id="rId11"/>
    <p:sldId id="265" r:id="rId12"/>
    <p:sldId id="267" r:id="rId13"/>
    <p:sldId id="274" r:id="rId14"/>
    <p:sldId id="271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4" d="100"/>
          <a:sy n="54" d="100"/>
        </p:scale>
        <p:origin x="1781" y="7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61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10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396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946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69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326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14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577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322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416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629F2-1245-41B9-B494-D16A0A1BDE34}" type="datetimeFigureOut">
              <a:rPr lang="ru-RU" smtClean="0"/>
              <a:t>02.06.2023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085D8-56F9-46E8-9B90-97709BF04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916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57400"/>
            <a:ext cx="12192000" cy="97869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2950" y="-1214439"/>
            <a:ext cx="9958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МДОУ  «</a:t>
            </a:r>
            <a:r>
              <a:rPr lang="ru-RU" sz="3200" dirty="0" err="1" smtClean="0"/>
              <a:t>Рысаковский</a:t>
            </a:r>
            <a:r>
              <a:rPr lang="ru-RU" sz="3200" dirty="0" smtClean="0"/>
              <a:t> детский сад «Малютка»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757363" y="5229225"/>
            <a:ext cx="7158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Выполнила :</a:t>
            </a:r>
            <a:r>
              <a:rPr lang="ru-RU" sz="3200" dirty="0" err="1" smtClean="0"/>
              <a:t>Невмержицкая</a:t>
            </a:r>
            <a:r>
              <a:rPr lang="ru-RU" sz="3200" dirty="0" smtClean="0"/>
              <a:t> Ю.С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741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2"/>
            <a:ext cx="12192000" cy="842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0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72975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11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2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01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2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31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0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43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0163"/>
            <a:ext cx="12192000" cy="902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8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38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1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-91440"/>
            <a:ext cx="11963400" cy="894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0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71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heslide.ru/img/thumbs/10f2fbbe8362887a47de74276ad64a2d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57350"/>
            <a:ext cx="12192000" cy="851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85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28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59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heslide.ru/img/thumbs/c2f89911dc5ece22bb0f70eb0459daae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71563"/>
            <a:ext cx="12387264" cy="928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56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02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0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15</Words>
  <Application>Microsoft Office PowerPoint</Application>
  <PresentationFormat>Широкоэкранный</PresentationFormat>
  <Paragraphs>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Владелец</cp:lastModifiedBy>
  <cp:revision>5</cp:revision>
  <dcterms:created xsi:type="dcterms:W3CDTF">2023-06-02T06:56:28Z</dcterms:created>
  <dcterms:modified xsi:type="dcterms:W3CDTF">2023-06-02T07:36:51Z</dcterms:modified>
</cp:coreProperties>
</file>