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9A223E9-44A9-4940-95CB-6F14ECB5A456}" type="datetimeFigureOut">
              <a:rPr lang="ru-RU" smtClean="0"/>
              <a:pPr/>
              <a:t>08.06.2023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C25A55-4BA4-458F-AFDA-1BD976F12E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blinds dir="vert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//upload.wikimedia.org/wikipedia/commons/c/c6/L.N.Tolstoy_Prokudin-Gorsky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C%D0%BE%D1%81%D0%BA%D0%B2%D0%B0%20%D0%BA%D1%80%D0%B5%D0%BC%D0%BB%D1%8C&amp;img_url=img0.liveinternet.ru/images/attach/c/4/81/636/81636918_676813_00320452_KREMLEVSKIEKURANTYGdeSpasskajabashnjaKremljaMoskvaRossija.png&amp;pos=11&amp;rpt=simage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500570"/>
            <a:ext cx="6400800" cy="17526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Воспоминание о детстве.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Урок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литературы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в 6 классе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752600"/>
          </a:xfrm>
        </p:spPr>
        <p:txBody>
          <a:bodyPr/>
          <a:lstStyle/>
          <a:p>
            <a:r>
              <a:rPr lang="ru-RU" dirty="0" smtClean="0"/>
              <a:t>Лев Николаевич Толстой</a:t>
            </a:r>
            <a:endParaRPr lang="ru-RU" dirty="0"/>
          </a:p>
        </p:txBody>
      </p:sp>
      <p:pic>
        <p:nvPicPr>
          <p:cNvPr id="4" name="Рисунок 3" descr="1538674_original[1]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357554" y="2714620"/>
            <a:ext cx="2109908" cy="1821184"/>
          </a:xfrm>
          <a:prstGeom prst="round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ile:L.N.Tolstoy Prokudin-Gorsky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00364" y="857232"/>
            <a:ext cx="3362325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CAH3HK5Q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42910" y="428604"/>
            <a:ext cx="2657490" cy="369095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42862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Толстой Лев Николаевич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(1828 - 1910)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150017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Граф, знаменитый писатель, достигший небывалой в истории литературы XIX в. славы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57148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Родился Лев Николаевич 28 августа (9 сентября н.с.) 1829 года, в усадьбе Ясная Поляна.</a:t>
            </a:r>
          </a:p>
        </p:txBody>
      </p:sp>
      <p:pic>
        <p:nvPicPr>
          <p:cNvPr id="1026" name="Picture 2" descr="http://www.devatour.radiushost.ru/i/yasnay_polyn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71802" y="2143116"/>
            <a:ext cx="3038475" cy="3857625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72" y="471488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Когда Толстому шел девятый год, отец впервые повез его в Москву, впечатления от встречи с которой живо переданы будущим писателем в детском сочинении "Кремль". </a:t>
            </a:r>
          </a:p>
        </p:txBody>
      </p:sp>
      <p:pic>
        <p:nvPicPr>
          <p:cNvPr id="17410" name="Picture 2" descr="http://www.artinstitut.ru/images/stories/fameli_club/hamovniki00xx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28662" y="285728"/>
            <a:ext cx="5143500" cy="3857625"/>
          </a:xfrm>
          <a:prstGeom prst="rect">
            <a:avLst/>
          </a:prstGeom>
          <a:noFill/>
        </p:spPr>
      </p:pic>
      <p:pic>
        <p:nvPicPr>
          <p:cNvPr id="17412" name="Picture 4" descr="http://im7-tub-ru.yandex.net/i?id=555310011-6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28860" y="4714884"/>
            <a:ext cx="1162050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48" y="371475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1851 год – Лев Толстой работает над повестью «Детство». В этом же году добровольцем уезжает на Кавказ, где уже служит его брат Николай</a:t>
            </a:r>
            <a:r>
              <a:rPr lang="ru-RU" sz="2400" dirty="0"/>
              <a:t>. </a:t>
            </a:r>
          </a:p>
        </p:txBody>
      </p:sp>
      <p:pic>
        <p:nvPicPr>
          <p:cNvPr id="3" name="Рисунок 2" descr="384585[1]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42975" y="642918"/>
            <a:ext cx="2961391" cy="3500462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900igr.net/datas/literatura/Tolstoj-4/0005-005-Vspominaju-o-materi-kotoraja-ostalas-dlja-menja-svetlym-idealom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85852" y="500042"/>
            <a:ext cx="6858048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071546"/>
            <a:ext cx="84507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Княжна  Мария Николаевна Волконская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 (1790-1830)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м</a:t>
            </a:r>
            <a:r>
              <a:rPr lang="ru-RU" sz="2400" b="1" dirty="0" smtClean="0">
                <a:solidFill>
                  <a:srgbClr val="0070C0"/>
                </a:solidFill>
              </a:rPr>
              <a:t>ать Л.Н.Толстого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23554" name="Picture 2" descr="http://tolstoy-nasledie.rsl.ru/assets/templates/tolstoy/images/volkonskaya_mother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786" y="2928934"/>
            <a:ext cx="2114550" cy="21907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57554" y="3571876"/>
            <a:ext cx="52864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К сожалению,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ни одного портрета матери писателя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не сохранилось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CAELNF0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500167" y="336550"/>
            <a:ext cx="5271648" cy="5307028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CAEZB1DU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85720" y="428604"/>
            <a:ext cx="2928958" cy="4030675"/>
          </a:xfrm>
          <a:prstGeom prst="rect">
            <a:avLst/>
          </a:prstGeom>
        </p:spPr>
      </p:pic>
      <p:pic>
        <p:nvPicPr>
          <p:cNvPr id="3" name="Рисунок 2" descr="L._N._Tolstoj__Detstvo._Otrochestvo._Yunost[1]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071802" y="1000108"/>
            <a:ext cx="2808253" cy="4071966"/>
          </a:xfrm>
          <a:prstGeom prst="rect">
            <a:avLst/>
          </a:prstGeom>
        </p:spPr>
      </p:pic>
      <p:pic>
        <p:nvPicPr>
          <p:cNvPr id="4" name="Рисунок 3" descr="iCASSZWZ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000760" y="1500174"/>
            <a:ext cx="2533667" cy="4000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5429264"/>
            <a:ext cx="5785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Издания повести разных лет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87</TotalTime>
  <Words>134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Официальная</vt:lpstr>
      <vt:lpstr>Лев Николаевич Толстой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Лев Николаевич Толстой</dc:title>
  <dc:creator>LyudOK</dc:creator>
  <cp:lastModifiedBy>Жидкова</cp:lastModifiedBy>
  <cp:revision>12</cp:revision>
  <dcterms:created xsi:type="dcterms:W3CDTF">2012-11-09T18:36:11Z</dcterms:created>
  <dcterms:modified xsi:type="dcterms:W3CDTF">2023-06-08T08:50:30Z</dcterms:modified>
</cp:coreProperties>
</file>