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62" r:id="rId3"/>
    <p:sldId id="263" r:id="rId4"/>
    <p:sldId id="260" r:id="rId5"/>
    <p:sldId id="261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754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48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808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977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7902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712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364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88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868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0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87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477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82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11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47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79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50F01-217F-44EF-80C8-040E03652FB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3D048E4-CAF2-428B-8BB4-89D5CB3EF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8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1702F-F085-4345-B572-0715A5424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723855" cy="991772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Праздник мыльных пузырей!</a:t>
            </a:r>
            <a:endParaRPr lang="ru-RU" sz="66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D34A53-BA9B-413B-9B81-33C0BA98B1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5866228"/>
            <a:ext cx="5256212" cy="56974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Воспитатель </a:t>
            </a:r>
            <a:r>
              <a:rPr lang="ru-RU" sz="3600" dirty="0" err="1">
                <a:solidFill>
                  <a:srgbClr val="0070C0"/>
                </a:solidFill>
              </a:rPr>
              <a:t>Тугова</a:t>
            </a:r>
            <a:r>
              <a:rPr lang="ru-RU" sz="3600" dirty="0">
                <a:solidFill>
                  <a:srgbClr val="0070C0"/>
                </a:solidFill>
              </a:rPr>
              <a:t> И.И.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9B2263-3BA3-4460-BB15-BF4957CCA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906" y="1326202"/>
            <a:ext cx="5905435" cy="424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27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624FC-E8E7-448B-934C-9CA835FA9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25084"/>
            <a:ext cx="11294272" cy="211015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мы знаем, что рисование одно из самых больших удовольствий для ребенка. В рисовании раскрывается его внутренний мир. Рисуя, ребенок отражает не только то, что видит вокруг, но и проявляет собственную фантазию. Нетрадиционное рисование раскрывает креативные возможности ребенка, позволяет почувствовать краски, их характер и настроение.</a:t>
            </a: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1992A1-8826-4089-9A18-DDD11B142C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144" y="2208213"/>
            <a:ext cx="6948939" cy="4150384"/>
          </a:xfrm>
        </p:spPr>
      </p:pic>
    </p:spTree>
    <p:extLst>
      <p:ext uri="{BB962C8B-B14F-4D97-AF65-F5344CB8AC3E}">
        <p14:creationId xmlns:p14="http://schemas.microsoft.com/office/powerpoint/2010/main" val="2044128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91875-1432-4802-8AE3-035583B84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23557"/>
            <a:ext cx="11097324" cy="1606843"/>
          </a:xfrm>
        </p:spPr>
        <p:txBody>
          <a:bodyPr>
            <a:noAutofit/>
          </a:bodyPr>
          <a:lstStyle/>
          <a:p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Рисование нетрадиционными техниками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открывает широкий простор для детской фантазии, дает ребенку возможность увлечься творчеством, развить воображение, проявить самостоятельность и инициативу, выразить свою индивидуальность. </a:t>
            </a:r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Нетрадиционные техники рисования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являются замечательным способом создания маленьких шедевров.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любимых методов </a:t>
            </a:r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изображения у детей является рисование мыльными пузырями.</a:t>
            </a:r>
            <a:br>
              <a:rPr lang="ru-RU" sz="24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D6F71D6-4952-448F-8C61-07C586DFCC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78" y="2644775"/>
            <a:ext cx="5584874" cy="3889668"/>
          </a:xfrm>
        </p:spPr>
      </p:pic>
    </p:spTree>
    <p:extLst>
      <p:ext uri="{BB962C8B-B14F-4D97-AF65-F5344CB8AC3E}">
        <p14:creationId xmlns:p14="http://schemas.microsoft.com/office/powerpoint/2010/main" val="338571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BBA3A-1F46-4E8A-9296-F52EB9850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881"/>
            <a:ext cx="10515600" cy="1800664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Рисунки в этой особой </a:t>
            </a:r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технике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оказываются очень необычными, отпечатки каждый раз получаются разными, поэтому очень интересно с ними экспериментировать, а потом фантазировать, на что они похожи. На очередном занятии рисования мыльными пузырями была поставлена цель: знакомство детей с </a:t>
            </a:r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нетрадиционной техникой рисования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мыльными пузырями</a:t>
            </a:r>
            <a:r>
              <a:rPr lang="ru-RU" sz="240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способствовать развитию  творческого воображения, фантазии, мышления, глазомера, внимания.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BE5772B-1DFA-4789-9EF1-FB31D49CAF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08" y="2310080"/>
            <a:ext cx="5820051" cy="4365039"/>
          </a:xfrm>
        </p:spPr>
      </p:pic>
    </p:spTree>
    <p:extLst>
      <p:ext uri="{BB962C8B-B14F-4D97-AF65-F5344CB8AC3E}">
        <p14:creationId xmlns:p14="http://schemas.microsoft.com/office/powerpoint/2010/main" val="226018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BB93C-E77A-4593-87EA-06276740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8756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работы нам понадобились такие материалы и инструменты, </a:t>
            </a:r>
            <a:r>
              <a:rPr lang="ru-RU" sz="240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гуашь или пищевые красители, вода, жидкое мыло или моющее средство</a:t>
            </a:r>
            <a:r>
              <a:rPr lang="ru-RU" sz="240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трубочки из- под сока,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одноразовые стаканчики. Разведя жидкое мыло в стаканчиках и добавив туда гуашь, дети приступили к выдуванию мыльный пузырей в стаканчике трубочкой от сока. По мере выдувания над стаканчиком стали образовываться пузыри в большом количестве.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72C3B9-F82C-408D-9492-E50B7468B5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54" y="2743201"/>
            <a:ext cx="4798801" cy="3749674"/>
          </a:xfrm>
        </p:spPr>
      </p:pic>
    </p:spTree>
    <p:extLst>
      <p:ext uri="{BB962C8B-B14F-4D97-AF65-F5344CB8AC3E}">
        <p14:creationId xmlns:p14="http://schemas.microsoft.com/office/powerpoint/2010/main" val="383243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C1F7E-BFEF-49EA-BB6B-45CDBD551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7287"/>
            <a:ext cx="11055121" cy="2236762"/>
          </a:xfrm>
        </p:spPr>
        <p:txBody>
          <a:bodyPr>
            <a:noAutofit/>
          </a:bodyPr>
          <a:lstStyle/>
          <a:p>
            <a:pPr indent="226695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получения разных абстрактных разноцветных узоров воспитанники к воздушной мыльной пене прикладывали лист бумаги. Пузыри лопались и после высыхания пены получались неповторимые узоры разных цветов. 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 познакомились и с другим способом создавать рисунок: </a:t>
            </a:r>
            <a:r>
              <a:rPr lang="ru-RU" sz="24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пузыри</a:t>
            </a: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разных цветов накладывали на листе друг на друга и после высыхания  тоже получались оригинальные отпечатки на листе бумаги. 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C8A551-407B-4044-A10D-6A4044407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197" y="2616591"/>
            <a:ext cx="5448885" cy="3974122"/>
          </a:xfrm>
        </p:spPr>
      </p:pic>
    </p:spTree>
    <p:extLst>
      <p:ext uri="{BB962C8B-B14F-4D97-AF65-F5344CB8AC3E}">
        <p14:creationId xmlns:p14="http://schemas.microsoft.com/office/powerpoint/2010/main" val="2512824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8DDC8-D79E-4932-A348-CBEE82EAB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281354"/>
            <a:ext cx="11336475" cy="211015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какой же праздник без запуска мыльных пузырей? После рисунков мыльными пузырями дети взяли стаканчики с раствором и на улице наслаждались выдуванием мыльных пузырей. Погода была чудесная и пузыри сверкали всеми цветами радуги. Наши воспитанники получили море эмоций и радостных моментов на этом замечательном празднике!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3828684-81C7-4EF9-98D6-E9F114D8A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84" y="2162909"/>
            <a:ext cx="2656358" cy="38814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DFDFC8-E9F6-4F63-B5F7-9550D1D94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460" y="2162908"/>
            <a:ext cx="3308974" cy="38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629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0E2A3A-5D55-41CE-9487-ACC7C8A3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20504"/>
            <a:ext cx="10844106" cy="1409895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Мыльные пузыри – переливающиеся всеми цветами радуги, всегда вызывают улыбку и восторг. Это очень интересная техника, она порадует и взрослых, и детей. Можно не только дуть пузыри, но и делать их цветными, переносить на бумагу, рисовать удивительные рисунки, изготавливать аппликации.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1E9CDC-C69A-4DC7-B8DA-0EF0A7A01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351" y="2076182"/>
            <a:ext cx="5889588" cy="4507498"/>
          </a:xfrm>
        </p:spPr>
      </p:pic>
    </p:spTree>
    <p:extLst>
      <p:ext uri="{BB962C8B-B14F-4D97-AF65-F5344CB8AC3E}">
        <p14:creationId xmlns:p14="http://schemas.microsoft.com/office/powerpoint/2010/main" val="344955315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406</Words>
  <Application>Microsoft Office PowerPoint</Application>
  <PresentationFormat>Широкоэкранный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Monotype Corsiva</vt:lpstr>
      <vt:lpstr>Times New Roman</vt:lpstr>
      <vt:lpstr>Trebuchet MS</vt:lpstr>
      <vt:lpstr>Wingdings 3</vt:lpstr>
      <vt:lpstr>Аспект</vt:lpstr>
      <vt:lpstr>Праздник мыльных пузырей!</vt:lpstr>
      <vt:lpstr>Все мы знаем, что рисование одно из самых больших удовольствий для ребенка. В рисовании раскрывается его внутренний мир. Рисуя, ребенок отражает не только то, что видит вокруг, но и проявляет собственную фантазию. Нетрадиционное рисование раскрывает креативные возможности ребенка, позволяет почувствовать краски, их характер и настроение.</vt:lpstr>
      <vt:lpstr>Рисование нетрадиционными техниками открывает широкий простор для детской фантазии, дает ребенку возможность увлечься творчеством, развить воображение, проявить самостоятельность и инициативу, выразить свою индивидуальность. Нетрадиционные техники рисования являются замечательным способом создания маленьких шедевров. Одним из любимых методов изображения у детей является рисование мыльными пузырями. </vt:lpstr>
      <vt:lpstr>Рисунки в этой особой технике оказываются очень необычными, отпечатки каждый раз получаются разными, поэтому очень интересно с ними экспериментировать, а потом фантазировать, на что они похожи. На очередном занятии рисования мыльными пузырями была поставлена цель: знакомство детей с нетрадиционной техникой рисования мыльными пузырями; способствовать развитию  творческого воображения, фантазии, мышления, глазомера, внимания. </vt:lpstr>
      <vt:lpstr>Для работы нам понадобились такие материалы и инструменты, как: гуашь или пищевые красители, вода, жидкое мыло или моющее средство, трубочки из- под сока, одноразовые стаканчики. Разведя жидкое мыло в стаканчиках и добавив туда гуашь, дети приступили к выдуванию мыльный пузырей в стаканчике трубочкой от сока. По мере выдувания над стаканчиком стали образовываться пузыри в большом количестве. </vt:lpstr>
      <vt:lpstr>Для получения разных абстрактных разноцветных узоров воспитанники к воздушной мыльной пене прикладывали лист бумаги. Пузыри лопались и после высыхания пены получались неповторимые узоры разных цветов. Дети познакомились и с другим способом создавать рисунок: пузыри  разных цветов накладывали на листе друг на друга и после высыхания  тоже получались оригинальные отпечатки на листе бумаги.  </vt:lpstr>
      <vt:lpstr>А какой же праздник без запуска мыльных пузырей? После рисунков мыльными пузырями дети взяли стаканчики с раствором и на улице наслаждались выдуванием мыльных пузырей. Погода была чудесная и пузыри сверкали всеми цветами радуги. Наши воспитанники получили море эмоций и радостных моментов на этом замечательном празднике! </vt:lpstr>
      <vt:lpstr>Мыльные пузыри – переливающиеся всеми цветами радуги, всегда вызывают улыбку и восторг. Это очень интересная техника, она порадует и взрослых, и детей. Можно не только дуть пузыри, но и делать их цветными, переносить на бумагу, рисовать удивительные рисунки, изготавливать аппликации.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мыльных пузырей!</dc:title>
  <dc:creator>New</dc:creator>
  <cp:lastModifiedBy>New</cp:lastModifiedBy>
  <cp:revision>9</cp:revision>
  <dcterms:created xsi:type="dcterms:W3CDTF">2023-06-12T09:50:04Z</dcterms:created>
  <dcterms:modified xsi:type="dcterms:W3CDTF">2023-06-12T11:13:27Z</dcterms:modified>
</cp:coreProperties>
</file>