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56" r:id="rId4"/>
  </p:sldMasterIdLst>
  <p:notesMasterIdLst>
    <p:notesMasterId r:id="rId17"/>
  </p:notesMasterIdLst>
  <p:handoutMasterIdLst>
    <p:handoutMasterId r:id="rId18"/>
  </p:handoutMasterIdLst>
  <p:sldIdLst>
    <p:sldId id="304" r:id="rId5"/>
    <p:sldId id="296" r:id="rId6"/>
    <p:sldId id="307" r:id="rId7"/>
    <p:sldId id="308" r:id="rId8"/>
    <p:sldId id="299" r:id="rId9"/>
    <p:sldId id="301" r:id="rId10"/>
    <p:sldId id="302" r:id="rId11"/>
    <p:sldId id="309" r:id="rId12"/>
    <p:sldId id="303" r:id="rId13"/>
    <p:sldId id="310" r:id="rId14"/>
    <p:sldId id="311" r:id="rId15"/>
    <p:sldId id="306" r:id="rId16"/>
  </p:sldIdLst>
  <p:sldSz cx="12188825" cy="6858000"/>
  <p:notesSz cx="6858000" cy="9144000"/>
  <p:defaultTextStyle>
    <a:defPPr rtl="0">
      <a:defRPr lang="ru-RU"/>
    </a:defPPr>
    <a:lvl1pPr marL="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2D2"/>
    <a:srgbClr val="DEC2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05" autoAdjust="0"/>
    <p:restoredTop sz="96368" autoAdjust="0"/>
  </p:normalViewPr>
  <p:slideViewPr>
    <p:cSldViewPr>
      <p:cViewPr varScale="1">
        <p:scale>
          <a:sx n="79" d="100"/>
          <a:sy n="79" d="100"/>
        </p:scale>
        <p:origin x="114" y="690"/>
      </p:cViewPr>
      <p:guideLst>
        <p:guide pos="3839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97" d="100"/>
          <a:sy n="97" d="100"/>
        </p:scale>
        <p:origin x="3618" y="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F442EA2-39BA-4C9A-AD59-755D4917D532}" type="doc">
      <dgm:prSet loTypeId="urn:microsoft.com/office/officeart/2005/8/layout/default" loCatId="list" qsTypeId="urn:microsoft.com/office/officeart/2005/8/quickstyle/simple1" qsCatId="simple" csTypeId="urn:microsoft.com/office/officeart/2005/8/colors/accent2_2" csCatId="accent2" phldr="1"/>
      <dgm:spPr/>
      <dgm:t>
        <a:bodyPr rtlCol="0"/>
        <a:lstStyle>
          <a:defPPr>
            <a:defRPr lang="ru-RU"/>
          </a:defPPr>
        </a:lstStyle>
        <a:p>
          <a:pPr rtl="0"/>
          <a:endParaRPr lang="ru-RU"/>
        </a:p>
      </dgm:t>
    </dgm:pt>
    <dgm:pt modelId="{3929B1E1-4BC4-4C73-ABE8-27CEF96A3652}">
      <dgm:prSet phldrT="[Text]" custT="1"/>
      <dgm:spPr/>
      <dgm:t>
        <a:bodyPr rtlCol="0" anchor="ctr"/>
        <a:lstStyle>
          <a:defPPr>
            <a:defRPr lang="ru-RU"/>
          </a:defPPr>
        </a:lstStyle>
        <a:p>
          <a:pPr algn="ctr" rtl="0"/>
          <a:r>
            <a:rPr lang="ru-RU" sz="3200" b="0" i="0" noProof="0" dirty="0" smtClean="0">
              <a:latin typeface="Calibri" panose="020F0502020204030204" pitchFamily="34" charset="0"/>
              <a:cs typeface="+mn-cs" panose="020B0502020104020203" pitchFamily="34" charset="-79"/>
            </a:rPr>
            <a:t>СЛОВО</a:t>
          </a:r>
          <a:endParaRPr lang="ru-RU" sz="1600" b="0" i="0" noProof="0" dirty="0">
            <a:latin typeface="Calibri" panose="020F0502020204030204" pitchFamily="34" charset="0"/>
            <a:cs typeface="+mn-cs" panose="020B0502020104020203" pitchFamily="34" charset="-79"/>
          </a:endParaRPr>
        </a:p>
      </dgm:t>
    </dgm:pt>
    <dgm:pt modelId="{F356CC76-9117-4B79-A270-BBBAFD3E9C79}" type="parTrans" cxnId="{1339090C-9A95-4C05-841C-FA3AF987601B}">
      <dgm:prSet/>
      <dgm:spPr/>
      <dgm:t>
        <a:bodyPr rtlCol="0"/>
        <a:lstStyle>
          <a:defPPr>
            <a:defRPr lang="ru-RU"/>
          </a:defPPr>
        </a:lstStyle>
        <a:p>
          <a:pPr rtl="0"/>
          <a:endParaRPr lang="ru-RU" noProof="0" dirty="0">
            <a:latin typeface="+mn-lt"/>
            <a:cs typeface="+mn-cs"/>
          </a:endParaRPr>
        </a:p>
      </dgm:t>
    </dgm:pt>
    <dgm:pt modelId="{19BA0C22-38BB-4E9F-89D5-0FF5FF9F12CE}" type="sibTrans" cxnId="{1339090C-9A95-4C05-841C-FA3AF987601B}">
      <dgm:prSet/>
      <dgm:spPr/>
      <dgm:t>
        <a:bodyPr rtlCol="0"/>
        <a:lstStyle>
          <a:defPPr>
            <a:defRPr lang="ru-RU"/>
          </a:defPPr>
        </a:lstStyle>
        <a:p>
          <a:pPr rtl="0"/>
          <a:endParaRPr lang="ru-RU" noProof="0" dirty="0">
            <a:latin typeface="+mn-lt"/>
            <a:cs typeface="+mn-cs"/>
          </a:endParaRPr>
        </a:p>
      </dgm:t>
    </dgm:pt>
    <dgm:pt modelId="{60CDF8D0-D4FC-4467-A51E-79C5A58B0B2C}">
      <dgm:prSet phldrT="[Text]" custT="1"/>
      <dgm:spPr/>
      <dgm:t>
        <a:bodyPr rtlCol="0" anchor="ctr"/>
        <a:lstStyle>
          <a:defPPr>
            <a:defRPr lang="ru-RU"/>
          </a:defPPr>
        </a:lstStyle>
        <a:p>
          <a:pPr algn="ctr" rtl="0"/>
          <a:r>
            <a:rPr lang="ru-RU" sz="2800" b="0" i="0" noProof="0" dirty="0" smtClean="0">
              <a:latin typeface="Calibri" panose="020F0502020204030204" pitchFamily="34" charset="0"/>
              <a:cs typeface="+mn-cs" panose="020B0502020104020203" pitchFamily="34" charset="-79"/>
            </a:rPr>
            <a:t>ПОУЧЕНИЕ</a:t>
          </a:r>
          <a:endParaRPr lang="ru-RU" sz="1600" b="0" i="0" noProof="0" dirty="0">
            <a:latin typeface="Calibri" panose="020F0502020204030204" pitchFamily="34" charset="0"/>
            <a:cs typeface="+mn-cs" panose="020B0502020104020203" pitchFamily="34" charset="-79"/>
          </a:endParaRPr>
        </a:p>
      </dgm:t>
    </dgm:pt>
    <dgm:pt modelId="{E12A269F-AB82-486A-9077-80F2BBBE48C2}" type="parTrans" cxnId="{2BA65DEC-E719-4ED3-8135-48349D42DD04}">
      <dgm:prSet/>
      <dgm:spPr/>
      <dgm:t>
        <a:bodyPr rtlCol="0"/>
        <a:lstStyle>
          <a:defPPr>
            <a:defRPr lang="ru-RU"/>
          </a:defPPr>
        </a:lstStyle>
        <a:p>
          <a:pPr rtl="0"/>
          <a:endParaRPr lang="ru-RU" noProof="0" dirty="0">
            <a:latin typeface="+mn-lt"/>
            <a:cs typeface="+mn-cs"/>
          </a:endParaRPr>
        </a:p>
      </dgm:t>
    </dgm:pt>
    <dgm:pt modelId="{3F7FD59D-A716-4310-A89A-AB6F740D9FFF}" type="sibTrans" cxnId="{2BA65DEC-E719-4ED3-8135-48349D42DD04}">
      <dgm:prSet/>
      <dgm:spPr/>
      <dgm:t>
        <a:bodyPr rtlCol="0"/>
        <a:lstStyle>
          <a:defPPr>
            <a:defRPr lang="ru-RU"/>
          </a:defPPr>
        </a:lstStyle>
        <a:p>
          <a:pPr rtl="0"/>
          <a:endParaRPr lang="ru-RU" noProof="0" dirty="0">
            <a:latin typeface="+mn-lt"/>
            <a:cs typeface="+mn-cs"/>
          </a:endParaRPr>
        </a:p>
      </dgm:t>
    </dgm:pt>
    <dgm:pt modelId="{4DF9FE7B-F642-4898-A360-D4E3814E1A3D}">
      <dgm:prSet phldrT="[Text]" custT="1"/>
      <dgm:spPr/>
      <dgm:t>
        <a:bodyPr rtlCol="0" anchor="ctr"/>
        <a:lstStyle>
          <a:defPPr>
            <a:defRPr lang="ru-RU"/>
          </a:defPPr>
        </a:lstStyle>
        <a:p>
          <a:pPr algn="ctr" rtl="0"/>
          <a:r>
            <a:rPr lang="ru-RU" sz="3200" b="0" i="0" noProof="0" dirty="0" smtClean="0">
              <a:latin typeface="Calibri" panose="020F0502020204030204" pitchFamily="34" charset="0"/>
              <a:cs typeface="+mn-cs" panose="020B0502020104020203" pitchFamily="34" charset="-79"/>
            </a:rPr>
            <a:t>ЖИТИЕ</a:t>
          </a:r>
          <a:endParaRPr lang="ru-RU" sz="3200" b="0" i="0" noProof="0" dirty="0">
            <a:latin typeface="Calibri" panose="020F0502020204030204" pitchFamily="34" charset="0"/>
            <a:cs typeface="+mn-cs" panose="020B0502020104020203" pitchFamily="34" charset="-79"/>
          </a:endParaRPr>
        </a:p>
      </dgm:t>
    </dgm:pt>
    <dgm:pt modelId="{43C18EFF-81FC-4D70-8C6B-E95FF3730413}" type="sibTrans" cxnId="{EBD8BE8D-6018-43E2-B081-034BB5656EB6}">
      <dgm:prSet/>
      <dgm:spPr/>
      <dgm:t>
        <a:bodyPr rtlCol="0"/>
        <a:lstStyle>
          <a:defPPr>
            <a:defRPr lang="ru-RU"/>
          </a:defPPr>
        </a:lstStyle>
        <a:p>
          <a:pPr rtl="0"/>
          <a:endParaRPr lang="ru-RU" noProof="0" dirty="0">
            <a:latin typeface="+mn-lt"/>
            <a:cs typeface="+mn-cs"/>
          </a:endParaRPr>
        </a:p>
      </dgm:t>
    </dgm:pt>
    <dgm:pt modelId="{1C10F06D-860A-4604-A7AD-02E614FE3976}" type="parTrans" cxnId="{EBD8BE8D-6018-43E2-B081-034BB5656EB6}">
      <dgm:prSet/>
      <dgm:spPr/>
      <dgm:t>
        <a:bodyPr rtlCol="0"/>
        <a:lstStyle>
          <a:defPPr>
            <a:defRPr lang="ru-RU"/>
          </a:defPPr>
        </a:lstStyle>
        <a:p>
          <a:pPr rtl="0"/>
          <a:endParaRPr lang="ru-RU" noProof="0" dirty="0">
            <a:latin typeface="+mn-lt"/>
            <a:cs typeface="+mn-cs"/>
          </a:endParaRPr>
        </a:p>
      </dgm:t>
    </dgm:pt>
    <dgm:pt modelId="{F109B187-5020-4106-A090-C1584DDDB680}">
      <dgm:prSet custT="1"/>
      <dgm:spPr/>
      <dgm:t>
        <a:bodyPr/>
        <a:lstStyle/>
        <a:p>
          <a:r>
            <a:rPr lang="ru-RU" sz="3200" b="1" dirty="0" smtClean="0">
              <a:latin typeface="Calibri Light" panose="020F0302020204030204" pitchFamily="34" charset="0"/>
              <a:cs typeface="Calibri Light" panose="020F0302020204030204" pitchFamily="34" charset="0"/>
            </a:rPr>
            <a:t>ПОВЕСТЬ</a:t>
          </a:r>
          <a:endParaRPr lang="ru-RU" sz="3300" b="1" dirty="0">
            <a:latin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3FD5AE9E-2B67-42D2-8FD8-AFFD5D0A27F3}" type="parTrans" cxnId="{67BFE01D-A233-4CD8-B576-439DF38EA013}">
      <dgm:prSet/>
      <dgm:spPr/>
      <dgm:t>
        <a:bodyPr/>
        <a:lstStyle/>
        <a:p>
          <a:endParaRPr lang="ru-RU"/>
        </a:p>
      </dgm:t>
    </dgm:pt>
    <dgm:pt modelId="{2BDC3CBC-3EEB-4232-B85F-A9AB87056B03}" type="sibTrans" cxnId="{67BFE01D-A233-4CD8-B576-439DF38EA013}">
      <dgm:prSet/>
      <dgm:spPr/>
      <dgm:t>
        <a:bodyPr/>
        <a:lstStyle/>
        <a:p>
          <a:endParaRPr lang="ru-RU"/>
        </a:p>
      </dgm:t>
    </dgm:pt>
    <dgm:pt modelId="{58D7B879-D765-4648-AB7B-2F654D7E4EE3}">
      <dgm:prSet custT="1"/>
      <dgm:spPr/>
      <dgm:t>
        <a:bodyPr/>
        <a:lstStyle/>
        <a:p>
          <a:r>
            <a:rPr lang="ru-RU" sz="3600" dirty="0" smtClean="0"/>
            <a:t>житие</a:t>
          </a:r>
          <a:endParaRPr lang="ru-RU" sz="1900" dirty="0"/>
        </a:p>
      </dgm:t>
    </dgm:pt>
    <dgm:pt modelId="{28830DA4-38C1-4A01-A639-7E24D2893747}" type="parTrans" cxnId="{A3ECBA74-22D0-49B1-8B52-9BC7724B6364}">
      <dgm:prSet/>
      <dgm:spPr/>
      <dgm:t>
        <a:bodyPr/>
        <a:lstStyle/>
        <a:p>
          <a:endParaRPr lang="ru-RU"/>
        </a:p>
      </dgm:t>
    </dgm:pt>
    <dgm:pt modelId="{C40C8950-4324-4413-9639-5D1363BB2CB2}" type="sibTrans" cxnId="{A3ECBA74-22D0-49B1-8B52-9BC7724B6364}">
      <dgm:prSet/>
      <dgm:spPr/>
      <dgm:t>
        <a:bodyPr/>
        <a:lstStyle/>
        <a:p>
          <a:endParaRPr lang="ru-RU"/>
        </a:p>
      </dgm:t>
    </dgm:pt>
    <dgm:pt modelId="{D4714C4F-A59A-46DD-97C0-E8FAFEB4A540}">
      <dgm:prSet custT="1"/>
      <dgm:spPr/>
      <dgm:t>
        <a:bodyPr/>
        <a:lstStyle/>
        <a:p>
          <a:r>
            <a:rPr lang="ru-RU" sz="3200" dirty="0" smtClean="0"/>
            <a:t>летописание</a:t>
          </a:r>
          <a:endParaRPr lang="ru-RU" sz="1900" dirty="0"/>
        </a:p>
      </dgm:t>
    </dgm:pt>
    <dgm:pt modelId="{6E9F6F08-81E2-43E1-95A0-B7DE4A33748C}" type="parTrans" cxnId="{461B76EF-39C1-4212-AFEC-0BEF14B9887B}">
      <dgm:prSet/>
      <dgm:spPr/>
      <dgm:t>
        <a:bodyPr/>
        <a:lstStyle/>
        <a:p>
          <a:endParaRPr lang="ru-RU"/>
        </a:p>
      </dgm:t>
    </dgm:pt>
    <dgm:pt modelId="{518A3727-429E-4AB2-ADF6-DA63DFD838D1}" type="sibTrans" cxnId="{461B76EF-39C1-4212-AFEC-0BEF14B9887B}">
      <dgm:prSet/>
      <dgm:spPr/>
      <dgm:t>
        <a:bodyPr/>
        <a:lstStyle/>
        <a:p>
          <a:endParaRPr lang="ru-RU"/>
        </a:p>
      </dgm:t>
    </dgm:pt>
    <dgm:pt modelId="{91C77660-4E7F-4C00-B963-62EA7C4635FE}">
      <dgm:prSet/>
      <dgm:spPr/>
      <dgm:t>
        <a:bodyPr/>
        <a:lstStyle/>
        <a:p>
          <a:r>
            <a:rPr lang="ru-RU" dirty="0" smtClean="0"/>
            <a:t>сказание</a:t>
          </a:r>
          <a:endParaRPr lang="ru-RU" dirty="0"/>
        </a:p>
      </dgm:t>
    </dgm:pt>
    <dgm:pt modelId="{5FD88B15-9973-447D-9B71-C7A8C28C4D13}" type="parTrans" cxnId="{0B3D66CB-C2D6-4D65-AB11-19FD09BD9361}">
      <dgm:prSet/>
      <dgm:spPr/>
      <dgm:t>
        <a:bodyPr/>
        <a:lstStyle/>
        <a:p>
          <a:endParaRPr lang="ru-RU"/>
        </a:p>
      </dgm:t>
    </dgm:pt>
    <dgm:pt modelId="{C677B9CC-585A-4AFB-8AD8-D0D8030D03AD}" type="sibTrans" cxnId="{0B3D66CB-C2D6-4D65-AB11-19FD09BD9361}">
      <dgm:prSet/>
      <dgm:spPr/>
      <dgm:t>
        <a:bodyPr/>
        <a:lstStyle/>
        <a:p>
          <a:endParaRPr lang="ru-RU"/>
        </a:p>
      </dgm:t>
    </dgm:pt>
    <dgm:pt modelId="{6B125B36-7F46-4149-8FD1-C9BD8E527E22}" type="pres">
      <dgm:prSet presAssocID="{3F442EA2-39BA-4C9A-AD59-755D4917D53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D05605F-832F-4228-9C6B-5051AFFA08AE}" type="pres">
      <dgm:prSet presAssocID="{4DF9FE7B-F642-4898-A360-D4E3814E1A3D}" presName="node" presStyleLbl="node1" presStyleIdx="0" presStyleCnt="7" custLinFactNeighborX="-32531" custLinFactNeighborY="36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68F5D5-8118-4016-B07E-DABF0F6B19F6}" type="pres">
      <dgm:prSet presAssocID="{43C18EFF-81FC-4D70-8C6B-E95FF3730413}" presName="sibTrans" presStyleCnt="0"/>
      <dgm:spPr/>
      <dgm:t>
        <a:bodyPr/>
        <a:lstStyle/>
        <a:p>
          <a:endParaRPr lang="ru-RU"/>
        </a:p>
      </dgm:t>
    </dgm:pt>
    <dgm:pt modelId="{C5280F1D-2128-445E-9AC9-73FF8F37B25A}" type="pres">
      <dgm:prSet presAssocID="{3929B1E1-4BC4-4C73-ABE8-27CEF96A3652}" presName="node" presStyleLbl="node1" presStyleIdx="1" presStyleCnt="7" custLinFactNeighborX="-23853" custLinFactNeighborY="36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7EE2CF-3B5A-4102-87FC-1A2C72B82C19}" type="pres">
      <dgm:prSet presAssocID="{19BA0C22-38BB-4E9F-89D5-0FF5FF9F12CE}" presName="sibTrans" presStyleCnt="0"/>
      <dgm:spPr/>
      <dgm:t>
        <a:bodyPr/>
        <a:lstStyle/>
        <a:p>
          <a:endParaRPr lang="ru-RU"/>
        </a:p>
      </dgm:t>
    </dgm:pt>
    <dgm:pt modelId="{031B00ED-5FBF-4693-9900-BD2CA0EABD37}" type="pres">
      <dgm:prSet presAssocID="{60CDF8D0-D4FC-4467-A51E-79C5A58B0B2C}" presName="node" presStyleLbl="node1" presStyleIdx="2" presStyleCnt="7" custScaleX="119774" custLinFactNeighborX="-33763" custLinFactNeighborY="36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B07ADC-7B28-4B9B-90E8-EFB6EE9EC97D}" type="pres">
      <dgm:prSet presAssocID="{3F7FD59D-A716-4310-A89A-AB6F740D9FFF}" presName="sibTrans" presStyleCnt="0"/>
      <dgm:spPr/>
      <dgm:t>
        <a:bodyPr/>
        <a:lstStyle/>
        <a:p>
          <a:endParaRPr lang="ru-RU"/>
        </a:p>
      </dgm:t>
    </dgm:pt>
    <dgm:pt modelId="{E603325D-0E96-4AC1-8AC7-4A6248313798}" type="pres">
      <dgm:prSet presAssocID="{F109B187-5020-4106-A090-C1584DDDB680}" presName="node" presStyleLbl="node1" presStyleIdx="3" presStyleCnt="7" custScaleX="122168" custLinFactNeighborX="-44860" custLinFactNeighborY="36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033AC6-C757-46CB-9C77-535EB8558D94}" type="pres">
      <dgm:prSet presAssocID="{2BDC3CBC-3EEB-4232-B85F-A9AB87056B03}" presName="sibTrans" presStyleCnt="0"/>
      <dgm:spPr/>
    </dgm:pt>
    <dgm:pt modelId="{03F0C8A3-1D39-4381-96D4-E9BCC220FC79}" type="pres">
      <dgm:prSet presAssocID="{58D7B879-D765-4648-AB7B-2F654D7E4EE3}" presName="node" presStyleLbl="node1" presStyleIdx="4" presStyleCnt="7" custLinFactNeighborX="-25994" custLinFactNeighborY="-10471">
        <dgm:presLayoutVars>
          <dgm:bulletEnabled val="1"/>
        </dgm:presLayoutVars>
      </dgm:prSet>
      <dgm:spPr/>
    </dgm:pt>
    <dgm:pt modelId="{31DFAC7B-E6FE-4F51-B816-FB09005F69D9}" type="pres">
      <dgm:prSet presAssocID="{C40C8950-4324-4413-9639-5D1363BB2CB2}" presName="sibTrans" presStyleCnt="0"/>
      <dgm:spPr/>
    </dgm:pt>
    <dgm:pt modelId="{E7BF804C-D109-4423-8667-9E1EC31B81A8}" type="pres">
      <dgm:prSet presAssocID="{D4714C4F-A59A-46DD-97C0-E8FAFEB4A540}" presName="node" presStyleLbl="node1" presStyleIdx="5" presStyleCnt="7" custScaleX="172519" custLinFactNeighborX="-34898" custLinFactNeighborY="-10471">
        <dgm:presLayoutVars>
          <dgm:bulletEnabled val="1"/>
        </dgm:presLayoutVars>
      </dgm:prSet>
      <dgm:spPr/>
    </dgm:pt>
    <dgm:pt modelId="{C37443DF-F289-4C7C-8067-25DE13818B50}" type="pres">
      <dgm:prSet presAssocID="{518A3727-429E-4AB2-ADF6-DA63DFD838D1}" presName="sibTrans" presStyleCnt="0"/>
      <dgm:spPr/>
    </dgm:pt>
    <dgm:pt modelId="{6E6A8989-16F3-4619-86F0-D0D3CEB14CE2}" type="pres">
      <dgm:prSet presAssocID="{91C77660-4E7F-4C00-B963-62EA7C4635FE}" presName="node" presStyleLbl="node1" presStyleIdx="6" presStyleCnt="7" custLinFactNeighborX="-44898" custLinFactNeighborY="-10471">
        <dgm:presLayoutVars>
          <dgm:bulletEnabled val="1"/>
        </dgm:presLayoutVars>
      </dgm:prSet>
      <dgm:spPr/>
    </dgm:pt>
  </dgm:ptLst>
  <dgm:cxnLst>
    <dgm:cxn modelId="{D0102D90-78CA-429C-BAAC-124C8824EA42}" type="presOf" srcId="{3F442EA2-39BA-4C9A-AD59-755D4917D532}" destId="{6B125B36-7F46-4149-8FD1-C9BD8E527E22}" srcOrd="0" destOrd="0" presId="urn:microsoft.com/office/officeart/2005/8/layout/default"/>
    <dgm:cxn modelId="{7544DAD2-4A39-4CCC-B5AC-9FB1C92DA3F8}" type="presOf" srcId="{F109B187-5020-4106-A090-C1584DDDB680}" destId="{E603325D-0E96-4AC1-8AC7-4A6248313798}" srcOrd="0" destOrd="0" presId="urn:microsoft.com/office/officeart/2005/8/layout/default"/>
    <dgm:cxn modelId="{01599D6E-A321-4CFC-92B4-933F173EFB86}" type="presOf" srcId="{91C77660-4E7F-4C00-B963-62EA7C4635FE}" destId="{6E6A8989-16F3-4619-86F0-D0D3CEB14CE2}" srcOrd="0" destOrd="0" presId="urn:microsoft.com/office/officeart/2005/8/layout/default"/>
    <dgm:cxn modelId="{246C5E3E-69A7-4FE2-8552-EC286D634AD0}" type="presOf" srcId="{D4714C4F-A59A-46DD-97C0-E8FAFEB4A540}" destId="{E7BF804C-D109-4423-8667-9E1EC31B81A8}" srcOrd="0" destOrd="0" presId="urn:microsoft.com/office/officeart/2005/8/layout/default"/>
    <dgm:cxn modelId="{DBC6C705-6DD7-45C8-A0E7-403ABCAB13C2}" type="presOf" srcId="{4DF9FE7B-F642-4898-A360-D4E3814E1A3D}" destId="{FD05605F-832F-4228-9C6B-5051AFFA08AE}" srcOrd="0" destOrd="0" presId="urn:microsoft.com/office/officeart/2005/8/layout/default"/>
    <dgm:cxn modelId="{8568E50B-5C9A-4D51-93A4-8FBB5FE132EC}" type="presOf" srcId="{58D7B879-D765-4648-AB7B-2F654D7E4EE3}" destId="{03F0C8A3-1D39-4381-96D4-E9BCC220FC79}" srcOrd="0" destOrd="0" presId="urn:microsoft.com/office/officeart/2005/8/layout/default"/>
    <dgm:cxn modelId="{461B76EF-39C1-4212-AFEC-0BEF14B9887B}" srcId="{3F442EA2-39BA-4C9A-AD59-755D4917D532}" destId="{D4714C4F-A59A-46DD-97C0-E8FAFEB4A540}" srcOrd="5" destOrd="0" parTransId="{6E9F6F08-81E2-43E1-95A0-B7DE4A33748C}" sibTransId="{518A3727-429E-4AB2-ADF6-DA63DFD838D1}"/>
    <dgm:cxn modelId="{2BA65DEC-E719-4ED3-8135-48349D42DD04}" srcId="{3F442EA2-39BA-4C9A-AD59-755D4917D532}" destId="{60CDF8D0-D4FC-4467-A51E-79C5A58B0B2C}" srcOrd="2" destOrd="0" parTransId="{E12A269F-AB82-486A-9077-80F2BBBE48C2}" sibTransId="{3F7FD59D-A716-4310-A89A-AB6F740D9FFF}"/>
    <dgm:cxn modelId="{0B3D66CB-C2D6-4D65-AB11-19FD09BD9361}" srcId="{3F442EA2-39BA-4C9A-AD59-755D4917D532}" destId="{91C77660-4E7F-4C00-B963-62EA7C4635FE}" srcOrd="6" destOrd="0" parTransId="{5FD88B15-9973-447D-9B71-C7A8C28C4D13}" sibTransId="{C677B9CC-585A-4AFB-8AD8-D0D8030D03AD}"/>
    <dgm:cxn modelId="{1339090C-9A95-4C05-841C-FA3AF987601B}" srcId="{3F442EA2-39BA-4C9A-AD59-755D4917D532}" destId="{3929B1E1-4BC4-4C73-ABE8-27CEF96A3652}" srcOrd="1" destOrd="0" parTransId="{F356CC76-9117-4B79-A270-BBBAFD3E9C79}" sibTransId="{19BA0C22-38BB-4E9F-89D5-0FF5FF9F12CE}"/>
    <dgm:cxn modelId="{A3ECBA74-22D0-49B1-8B52-9BC7724B6364}" srcId="{3F442EA2-39BA-4C9A-AD59-755D4917D532}" destId="{58D7B879-D765-4648-AB7B-2F654D7E4EE3}" srcOrd="4" destOrd="0" parTransId="{28830DA4-38C1-4A01-A639-7E24D2893747}" sibTransId="{C40C8950-4324-4413-9639-5D1363BB2CB2}"/>
    <dgm:cxn modelId="{9DFE5A15-9A15-42A3-8788-770E0CD33E2C}" type="presOf" srcId="{3929B1E1-4BC4-4C73-ABE8-27CEF96A3652}" destId="{C5280F1D-2128-445E-9AC9-73FF8F37B25A}" srcOrd="0" destOrd="0" presId="urn:microsoft.com/office/officeart/2005/8/layout/default"/>
    <dgm:cxn modelId="{052081CB-A3D6-4C69-85E3-3B2A2820D64E}" type="presOf" srcId="{60CDF8D0-D4FC-4467-A51E-79C5A58B0B2C}" destId="{031B00ED-5FBF-4693-9900-BD2CA0EABD37}" srcOrd="0" destOrd="0" presId="urn:microsoft.com/office/officeart/2005/8/layout/default"/>
    <dgm:cxn modelId="{EBD8BE8D-6018-43E2-B081-034BB5656EB6}" srcId="{3F442EA2-39BA-4C9A-AD59-755D4917D532}" destId="{4DF9FE7B-F642-4898-A360-D4E3814E1A3D}" srcOrd="0" destOrd="0" parTransId="{1C10F06D-860A-4604-A7AD-02E614FE3976}" sibTransId="{43C18EFF-81FC-4D70-8C6B-E95FF3730413}"/>
    <dgm:cxn modelId="{67BFE01D-A233-4CD8-B576-439DF38EA013}" srcId="{3F442EA2-39BA-4C9A-AD59-755D4917D532}" destId="{F109B187-5020-4106-A090-C1584DDDB680}" srcOrd="3" destOrd="0" parTransId="{3FD5AE9E-2B67-42D2-8FD8-AFFD5D0A27F3}" sibTransId="{2BDC3CBC-3EEB-4232-B85F-A9AB87056B03}"/>
    <dgm:cxn modelId="{4EB05431-E16B-4AA2-ADC2-AE0812D73533}" type="presParOf" srcId="{6B125B36-7F46-4149-8FD1-C9BD8E527E22}" destId="{FD05605F-832F-4228-9C6B-5051AFFA08AE}" srcOrd="0" destOrd="0" presId="urn:microsoft.com/office/officeart/2005/8/layout/default"/>
    <dgm:cxn modelId="{D073475B-F232-433B-B5CB-DC1C698BB4D5}" type="presParOf" srcId="{6B125B36-7F46-4149-8FD1-C9BD8E527E22}" destId="{9C68F5D5-8118-4016-B07E-DABF0F6B19F6}" srcOrd="1" destOrd="0" presId="urn:microsoft.com/office/officeart/2005/8/layout/default"/>
    <dgm:cxn modelId="{CB848EA3-6CAB-4C41-89E5-477CD416096C}" type="presParOf" srcId="{6B125B36-7F46-4149-8FD1-C9BD8E527E22}" destId="{C5280F1D-2128-445E-9AC9-73FF8F37B25A}" srcOrd="2" destOrd="0" presId="urn:microsoft.com/office/officeart/2005/8/layout/default"/>
    <dgm:cxn modelId="{F6A7E9C0-6790-4DB2-914B-DDAB5DBCB4A3}" type="presParOf" srcId="{6B125B36-7F46-4149-8FD1-C9BD8E527E22}" destId="{B97EE2CF-3B5A-4102-87FC-1A2C72B82C19}" srcOrd="3" destOrd="0" presId="urn:microsoft.com/office/officeart/2005/8/layout/default"/>
    <dgm:cxn modelId="{C48F76ED-C2F3-4681-9229-A091613E5788}" type="presParOf" srcId="{6B125B36-7F46-4149-8FD1-C9BD8E527E22}" destId="{031B00ED-5FBF-4693-9900-BD2CA0EABD37}" srcOrd="4" destOrd="0" presId="urn:microsoft.com/office/officeart/2005/8/layout/default"/>
    <dgm:cxn modelId="{DA3C816D-B730-4BC9-BD2B-B177360F9ABB}" type="presParOf" srcId="{6B125B36-7F46-4149-8FD1-C9BD8E527E22}" destId="{24B07ADC-7B28-4B9B-90E8-EFB6EE9EC97D}" srcOrd="5" destOrd="0" presId="urn:microsoft.com/office/officeart/2005/8/layout/default"/>
    <dgm:cxn modelId="{4A0065F2-E5EC-4D23-9C85-CE3445DC77E6}" type="presParOf" srcId="{6B125B36-7F46-4149-8FD1-C9BD8E527E22}" destId="{E603325D-0E96-4AC1-8AC7-4A6248313798}" srcOrd="6" destOrd="0" presId="urn:microsoft.com/office/officeart/2005/8/layout/default"/>
    <dgm:cxn modelId="{5A72C157-A94E-41BA-8AA6-BD1D877065D1}" type="presParOf" srcId="{6B125B36-7F46-4149-8FD1-C9BD8E527E22}" destId="{3A033AC6-C757-46CB-9C77-535EB8558D94}" srcOrd="7" destOrd="0" presId="urn:microsoft.com/office/officeart/2005/8/layout/default"/>
    <dgm:cxn modelId="{68923F79-BB67-4846-B663-9F1D96E010EA}" type="presParOf" srcId="{6B125B36-7F46-4149-8FD1-C9BD8E527E22}" destId="{03F0C8A3-1D39-4381-96D4-E9BCC220FC79}" srcOrd="8" destOrd="0" presId="urn:microsoft.com/office/officeart/2005/8/layout/default"/>
    <dgm:cxn modelId="{F8E3631C-46C6-45F8-87E1-23F256A6A236}" type="presParOf" srcId="{6B125B36-7F46-4149-8FD1-C9BD8E527E22}" destId="{31DFAC7B-E6FE-4F51-B816-FB09005F69D9}" srcOrd="9" destOrd="0" presId="urn:microsoft.com/office/officeart/2005/8/layout/default"/>
    <dgm:cxn modelId="{6E1B26A0-0502-4222-8FE8-310785D1F5FB}" type="presParOf" srcId="{6B125B36-7F46-4149-8FD1-C9BD8E527E22}" destId="{E7BF804C-D109-4423-8667-9E1EC31B81A8}" srcOrd="10" destOrd="0" presId="urn:microsoft.com/office/officeart/2005/8/layout/default"/>
    <dgm:cxn modelId="{540407DC-D561-44E4-B8C3-3EC04DBABE86}" type="presParOf" srcId="{6B125B36-7F46-4149-8FD1-C9BD8E527E22}" destId="{C37443DF-F289-4C7C-8067-25DE13818B50}" srcOrd="11" destOrd="0" presId="urn:microsoft.com/office/officeart/2005/8/layout/default"/>
    <dgm:cxn modelId="{F3C22CDE-EAB6-414A-A2D6-69F3F30C6CED}" type="presParOf" srcId="{6B125B36-7F46-4149-8FD1-C9BD8E527E22}" destId="{6E6A8989-16F3-4619-86F0-D0D3CEB14CE2}" srcOrd="12" destOrd="0" presId="urn:microsoft.com/office/officeart/2005/8/layout/default"/>
  </dgm:cxnLst>
  <dgm:bg>
    <a:noFill/>
  </dgm:bg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05605F-832F-4228-9C6B-5051AFFA08AE}">
      <dsp:nvSpPr>
        <dsp:cNvPr id="0" name=""/>
        <dsp:cNvSpPr/>
      </dsp:nvSpPr>
      <dsp:spPr>
        <a:xfrm>
          <a:off x="0" y="36885"/>
          <a:ext cx="1638232" cy="98293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rtlCol="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0" i="0" kern="1200" noProof="0" dirty="0" smtClean="0">
              <a:latin typeface="Calibri" panose="020F0502020204030204" pitchFamily="34" charset="0"/>
              <a:cs typeface="+mn-cs" panose="020B0502020104020203" pitchFamily="34" charset="-79"/>
            </a:rPr>
            <a:t>ЖИТИЕ</a:t>
          </a:r>
          <a:endParaRPr lang="ru-RU" sz="3200" b="0" i="0" kern="1200" noProof="0" dirty="0">
            <a:latin typeface="Calibri" panose="020F0502020204030204" pitchFamily="34" charset="0"/>
            <a:cs typeface="+mn-cs" panose="020B0502020104020203" pitchFamily="34" charset="-79"/>
          </a:endParaRPr>
        </a:p>
      </dsp:txBody>
      <dsp:txXfrm>
        <a:off x="0" y="36885"/>
        <a:ext cx="1638232" cy="982939"/>
      </dsp:txXfrm>
    </dsp:sp>
    <dsp:sp modelId="{C5280F1D-2128-445E-9AC9-73FF8F37B25A}">
      <dsp:nvSpPr>
        <dsp:cNvPr id="0" name=""/>
        <dsp:cNvSpPr/>
      </dsp:nvSpPr>
      <dsp:spPr>
        <a:xfrm>
          <a:off x="1652143" y="36885"/>
          <a:ext cx="1638232" cy="98293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rtlCol="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0" i="0" kern="1200" noProof="0" dirty="0" smtClean="0">
              <a:latin typeface="Calibri" panose="020F0502020204030204" pitchFamily="34" charset="0"/>
              <a:cs typeface="+mn-cs" panose="020B0502020104020203" pitchFamily="34" charset="-79"/>
            </a:rPr>
            <a:t>СЛОВО</a:t>
          </a:r>
          <a:endParaRPr lang="ru-RU" sz="1600" b="0" i="0" kern="1200" noProof="0" dirty="0">
            <a:latin typeface="Calibri" panose="020F0502020204030204" pitchFamily="34" charset="0"/>
            <a:cs typeface="+mn-cs" panose="020B0502020104020203" pitchFamily="34" charset="-79"/>
          </a:endParaRPr>
        </a:p>
      </dsp:txBody>
      <dsp:txXfrm>
        <a:off x="1652143" y="36885"/>
        <a:ext cx="1638232" cy="982939"/>
      </dsp:txXfrm>
    </dsp:sp>
    <dsp:sp modelId="{031B00ED-5FBF-4693-9900-BD2CA0EABD37}">
      <dsp:nvSpPr>
        <dsp:cNvPr id="0" name=""/>
        <dsp:cNvSpPr/>
      </dsp:nvSpPr>
      <dsp:spPr>
        <a:xfrm>
          <a:off x="3291850" y="36885"/>
          <a:ext cx="1962176" cy="98293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rtlCol="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0" i="0" kern="1200" noProof="0" dirty="0" smtClean="0">
              <a:latin typeface="Calibri" panose="020F0502020204030204" pitchFamily="34" charset="0"/>
              <a:cs typeface="+mn-cs" panose="020B0502020104020203" pitchFamily="34" charset="-79"/>
            </a:rPr>
            <a:t>ПОУЧЕНИЕ</a:t>
          </a:r>
          <a:endParaRPr lang="ru-RU" sz="1600" b="0" i="0" kern="1200" noProof="0" dirty="0">
            <a:latin typeface="Calibri" panose="020F0502020204030204" pitchFamily="34" charset="0"/>
            <a:cs typeface="+mn-cs" panose="020B0502020104020203" pitchFamily="34" charset="-79"/>
          </a:endParaRPr>
        </a:p>
      </dsp:txBody>
      <dsp:txXfrm>
        <a:off x="3291850" y="36885"/>
        <a:ext cx="1962176" cy="982939"/>
      </dsp:txXfrm>
    </dsp:sp>
    <dsp:sp modelId="{E603325D-0E96-4AC1-8AC7-4A6248313798}">
      <dsp:nvSpPr>
        <dsp:cNvPr id="0" name=""/>
        <dsp:cNvSpPr/>
      </dsp:nvSpPr>
      <dsp:spPr>
        <a:xfrm>
          <a:off x="5236054" y="36885"/>
          <a:ext cx="2001395" cy="98293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latin typeface="Calibri Light" panose="020F0302020204030204" pitchFamily="34" charset="0"/>
              <a:cs typeface="Calibri Light" panose="020F0302020204030204" pitchFamily="34" charset="0"/>
            </a:rPr>
            <a:t>ПОВЕСТЬ</a:t>
          </a:r>
          <a:endParaRPr lang="ru-RU" sz="3300" b="1" kern="1200" dirty="0">
            <a:latin typeface="Calibri Light" panose="020F0302020204030204" pitchFamily="34" charset="0"/>
            <a:cs typeface="Calibri Light" panose="020F0302020204030204" pitchFamily="34" charset="0"/>
          </a:endParaRPr>
        </a:p>
      </dsp:txBody>
      <dsp:txXfrm>
        <a:off x="5236054" y="36885"/>
        <a:ext cx="2001395" cy="982939"/>
      </dsp:txXfrm>
    </dsp:sp>
    <dsp:sp modelId="{03F0C8A3-1D39-4381-96D4-E9BCC220FC79}">
      <dsp:nvSpPr>
        <dsp:cNvPr id="0" name=""/>
        <dsp:cNvSpPr/>
      </dsp:nvSpPr>
      <dsp:spPr>
        <a:xfrm>
          <a:off x="465580" y="1044994"/>
          <a:ext cx="1638232" cy="98293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житие</a:t>
          </a:r>
          <a:endParaRPr lang="ru-RU" sz="1900" kern="1200" dirty="0"/>
        </a:p>
      </dsp:txBody>
      <dsp:txXfrm>
        <a:off x="465580" y="1044994"/>
        <a:ext cx="1638232" cy="982939"/>
      </dsp:txXfrm>
    </dsp:sp>
    <dsp:sp modelId="{E7BF804C-D109-4423-8667-9E1EC31B81A8}">
      <dsp:nvSpPr>
        <dsp:cNvPr id="0" name=""/>
        <dsp:cNvSpPr/>
      </dsp:nvSpPr>
      <dsp:spPr>
        <a:xfrm>
          <a:off x="2121767" y="1044994"/>
          <a:ext cx="2826261" cy="98293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летописание</a:t>
          </a:r>
          <a:endParaRPr lang="ru-RU" sz="1900" kern="1200" dirty="0"/>
        </a:p>
      </dsp:txBody>
      <dsp:txXfrm>
        <a:off x="2121767" y="1044994"/>
        <a:ext cx="2826261" cy="982939"/>
      </dsp:txXfrm>
    </dsp:sp>
    <dsp:sp modelId="{6E6A8989-16F3-4619-86F0-D0D3CEB14CE2}">
      <dsp:nvSpPr>
        <dsp:cNvPr id="0" name=""/>
        <dsp:cNvSpPr/>
      </dsp:nvSpPr>
      <dsp:spPr>
        <a:xfrm>
          <a:off x="4948029" y="1044994"/>
          <a:ext cx="1638232" cy="98293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сказание</a:t>
          </a:r>
          <a:endParaRPr lang="ru-RU" sz="2600" kern="1200" dirty="0"/>
        </a:p>
      </dsp:txBody>
      <dsp:txXfrm>
        <a:off x="4948029" y="1044994"/>
        <a:ext cx="1638232" cy="9829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ru-RU"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ru-RU" sz="1200"/>
            </a:lvl1pPr>
          </a:lstStyle>
          <a:p>
            <a:pPr rtl="0"/>
            <a:fld id="{E4780995-501F-4185-B7DB-7312614C8928}" type="datetime1">
              <a:rPr lang="ru-RU" smtClean="0"/>
              <a:t>12.06.2023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ru-RU"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ru-RU" sz="1200"/>
            </a:lvl1pPr>
          </a:lstStyle>
          <a:p>
            <a:pPr rtl="0"/>
            <a:fld id="{01114579-D02A-4B51-B5DF-8EC449F77AC7}" type="slidenum">
              <a:rPr lang="ru-RU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81263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ru-RU"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ru-RU" sz="1200"/>
            </a:lvl1pPr>
          </a:lstStyle>
          <a:p>
            <a:pPr rtl="0"/>
            <a:fld id="{40BB6A0C-AD6A-4BAB-A5A1-8F5603E336BA}" type="datetime1">
              <a:rPr lang="ru-RU" smtClean="0"/>
              <a:t>12.06.2023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>
              <a:defRPr lang="ru-RU"/>
            </a:defPPr>
          </a:lstStyle>
          <a:p>
            <a:pPr lvl="0" rtl="0"/>
            <a:r>
              <a:t>Щелкните, чтобы изменить стили текста образца слайда</a:t>
            </a:r>
          </a:p>
          <a:p>
            <a:pPr lvl="1" rtl="0"/>
            <a:r>
              <a:t>Второй уровень</a:t>
            </a:r>
          </a:p>
          <a:p>
            <a:pPr lvl="2" rtl="0"/>
            <a:r>
              <a:t>Третий уровень</a:t>
            </a:r>
          </a:p>
          <a:p>
            <a:pPr lvl="3" rtl="0"/>
            <a:r>
              <a:t>Четвертый уровень</a:t>
            </a:r>
          </a:p>
          <a:p>
            <a:pPr lvl="4" rtl="0"/>
            <a: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ru-RU" sz="1200"/>
            </a:lvl1pPr>
          </a:lstStyle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ru-RU" sz="1200"/>
            </a:lvl1pPr>
          </a:lstStyle>
          <a:p>
            <a:pPr rtl="0"/>
            <a:fld id="{C6074690-7256-4BB9-AC0F-97AEAE8CDEC2}" type="slidenum">
              <a:rPr lang="ru-RU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42610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6074690-7256-4BB9-AC0F-97AEAE8CDEC2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32709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6074690-7256-4BB9-AC0F-97AEAE8CDEC2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3932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C6074690-7256-4BB9-AC0F-97AEAE8CDEC2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09492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6074690-7256-4BB9-AC0F-97AEAE8CDEC2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73568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6074690-7256-4BB9-AC0F-97AEAE8CDEC2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55743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6074690-7256-4BB9-AC0F-97AEAE8CDEC2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21386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6074690-7256-4BB9-AC0F-97AEAE8CDEC2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18250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6074690-7256-4BB9-AC0F-97AEAE8CDEC2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08565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C6074690-7256-4BB9-AC0F-97AEAE8CDEC2}" type="slidenum">
              <a:rPr lang="ru-RU" smtClean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86764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Назв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>
            <a:extLst>
              <a:ext uri="{FF2B5EF4-FFF2-40B4-BE49-F238E27FC236}">
                <a16:creationId xmlns:a16="http://schemas.microsoft.com/office/drawing/2014/main" xmlns="" id="{EBF2AB60-3F8C-B205-0E32-B5E61218EA6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12188825" cy="6858000"/>
          </a:xfrm>
          <a:custGeom>
            <a:avLst/>
            <a:gdLst>
              <a:gd name="connsiteX0" fmla="*/ 0 w 12188825"/>
              <a:gd name="connsiteY0" fmla="*/ 0 h 6858000"/>
              <a:gd name="connsiteX1" fmla="*/ 6080697 w 12188825"/>
              <a:gd name="connsiteY1" fmla="*/ 0 h 6858000"/>
              <a:gd name="connsiteX2" fmla="*/ 6080697 w 12188825"/>
              <a:gd name="connsiteY2" fmla="*/ 2898648 h 6858000"/>
              <a:gd name="connsiteX3" fmla="*/ 6108129 w 12188825"/>
              <a:gd name="connsiteY3" fmla="*/ 2898648 h 6858000"/>
              <a:gd name="connsiteX4" fmla="*/ 6108129 w 12188825"/>
              <a:gd name="connsiteY4" fmla="*/ 0 h 6858000"/>
              <a:gd name="connsiteX5" fmla="*/ 12188825 w 12188825"/>
              <a:gd name="connsiteY5" fmla="*/ 0 h 6858000"/>
              <a:gd name="connsiteX6" fmla="*/ 12188825 w 12188825"/>
              <a:gd name="connsiteY6" fmla="*/ 6858000 h 6858000"/>
              <a:gd name="connsiteX7" fmla="*/ 0 w 12188825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825" h="6858000">
                <a:moveTo>
                  <a:pt x="0" y="0"/>
                </a:moveTo>
                <a:lnTo>
                  <a:pt x="6080697" y="0"/>
                </a:lnTo>
                <a:lnTo>
                  <a:pt x="6080697" y="2898648"/>
                </a:lnTo>
                <a:lnTo>
                  <a:pt x="6108129" y="2898648"/>
                </a:lnTo>
                <a:lnTo>
                  <a:pt x="6108129" y="0"/>
                </a:lnTo>
                <a:lnTo>
                  <a:pt x="12188825" y="0"/>
                </a:lnTo>
                <a:lnTo>
                  <a:pt x="1218882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 lang="ru-RU"/>
            </a:lvl1pPr>
          </a:lstStyle>
          <a:p>
            <a:pPr rtl="0"/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15988" y="2743200"/>
            <a:ext cx="11356848" cy="1627632"/>
          </a:xfrm>
        </p:spPr>
        <p:txBody>
          <a:bodyPr rtlCol="0" anchor="b">
            <a:noAutofit/>
          </a:bodyPr>
          <a:lstStyle>
            <a:lvl1pPr algn="ctr">
              <a:lnSpc>
                <a:spcPct val="90000"/>
              </a:lnSpc>
              <a:defRPr lang="ru-RU" sz="6600" b="0" cap="none" baseline="0"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r>
              <a:rPr lang="ru-RU" dirty="0"/>
              <a:t>ЩЕЛКНИТЕ, ЧТОБЫ ИЗМЕНИТЬ СТИЛЬ ОБРАЗЦА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80680" y="4901184"/>
            <a:ext cx="9427464" cy="987552"/>
          </a:xfrm>
        </p:spPr>
        <p:txBody>
          <a:bodyPr rtlCol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lang="ru-RU" sz="2400" cap="all" baseline="0">
                <a:solidFill>
                  <a:schemeClr val="accent4">
                    <a:lumMod val="75000"/>
                  </a:schemeClr>
                </a:solidFill>
              </a:defRPr>
            </a:lvl1pPr>
            <a:lvl2pPr marL="457200" indent="0">
              <a:buNone/>
              <a:defRPr lang="ru-RU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lang="ru-RU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C2E24B88-F571-25BB-4513-3A17217DC2E5}"/>
              </a:ext>
            </a:extLst>
          </p:cNvPr>
          <p:cNvSpPr/>
          <p:nvPr userDrawn="1"/>
        </p:nvSpPr>
        <p:spPr>
          <a:xfrm rot="5400000">
            <a:off x="4645088" y="1435608"/>
            <a:ext cx="2898648" cy="274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 rtl="0"/>
            <a:endParaRPr lang="ru-RU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3970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 и рисун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>
            <a:extLst>
              <a:ext uri="{FF2B5EF4-FFF2-40B4-BE49-F238E27FC236}">
                <a16:creationId xmlns:a16="http://schemas.microsoft.com/office/drawing/2014/main" xmlns="" id="{038C32FC-332A-A13C-E59A-4E60A15CBF6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717409" y="0"/>
            <a:ext cx="4471416" cy="6858000"/>
          </a:xfrm>
          <a:solidFill>
            <a:schemeClr val="accent1"/>
          </a:solidFill>
        </p:spPr>
        <p:txBody>
          <a:bodyPr rtlCol="0" anchor="t">
            <a:noAutofit/>
          </a:bodyPr>
          <a:lstStyle>
            <a:lvl1pPr marL="0" indent="0" algn="ctr">
              <a:buNone/>
              <a:defRPr lang="ru-RU"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B1F06E6E-67F1-F80F-CD69-3BF1E814A00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r>
              <a:rPr lang="ru-RU"/>
              <a:t>АНТИЧНАЯ ЛИТЕРАТУРА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DFF208DE-A7ED-9CAA-3D46-9581676E6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fld id="{DF28FB93-0A08-4E7D-8E63-9EFA29F1E09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xmlns="" id="{7DF5DDB4-0253-D5F5-A233-DC6A9A78728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40080" y="3172968"/>
            <a:ext cx="5102352" cy="2029968"/>
          </a:xfrm>
        </p:spPr>
        <p:txBody>
          <a:bodyPr rtlCol="0">
            <a:noAutofit/>
          </a:bodyPr>
          <a:lstStyle>
            <a:lvl1pPr>
              <a:defRPr lang="ru-RU" sz="1600"/>
            </a:lvl1pPr>
            <a:lvl2pPr>
              <a:defRPr lang="ru-RU" sz="1600"/>
            </a:lvl2pPr>
            <a:lvl3pPr>
              <a:defRPr lang="ru-RU" sz="1600"/>
            </a:lvl3pPr>
            <a:lvl4pPr>
              <a:defRPr lang="ru-RU" sz="1600"/>
            </a:lvl4pPr>
            <a:lvl5pPr>
              <a:defRPr lang="ru-RU" sz="1600"/>
            </a:lvl5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" name="Заголовок 9">
            <a:extLst>
              <a:ext uri="{FF2B5EF4-FFF2-40B4-BE49-F238E27FC236}">
                <a16:creationId xmlns:a16="http://schemas.microsoft.com/office/drawing/2014/main" xmlns="" id="{04443289-DF01-FBD1-69E2-EFCCAF58C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640080"/>
            <a:ext cx="6858000" cy="1700784"/>
          </a:xfrm>
        </p:spPr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r>
              <a:rPr lang="ru-RU" smtClean="0"/>
              <a:t>Образец заголовка</a:t>
            </a:r>
            <a:endParaRPr lang="ru-RU"/>
          </a:p>
        </p:txBody>
      </p:sp>
      <p:cxnSp>
        <p:nvCxnSpPr>
          <p:cNvPr id="2" name="Прямая соединительная линия 1">
            <a:extLst>
              <a:ext uri="{FF2B5EF4-FFF2-40B4-BE49-F238E27FC236}">
                <a16:creationId xmlns:a16="http://schemas.microsoft.com/office/drawing/2014/main" xmlns="" id="{20058072-A976-BB1B-E73B-039CA4102FD7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2667000"/>
            <a:ext cx="7722689" cy="0"/>
          </a:xfrm>
          <a:prstGeom prst="line">
            <a:avLst/>
          </a:prstGeom>
          <a:ln w="254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Объект 8">
            <a:extLst>
              <a:ext uri="{FF2B5EF4-FFF2-40B4-BE49-F238E27FC236}">
                <a16:creationId xmlns:a16="http://schemas.microsoft.com/office/drawing/2014/main" xmlns="" id="{A65D0A25-C9DB-7306-466C-DFD2401F85D4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202168" y="3172968"/>
            <a:ext cx="3255264" cy="2688336"/>
          </a:xfrm>
        </p:spPr>
        <p:txBody>
          <a:bodyPr lIns="91440" tIns="0" rtlCol="0">
            <a:noAutofit/>
          </a:bodyPr>
          <a:lstStyle>
            <a:lvl1pPr marL="0" indent="0">
              <a:buNone/>
              <a:defRPr lang="ru-RU" sz="2400" cap="all" baseline="0"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  <a:lvl2pPr marL="0" indent="0">
              <a:spcBef>
                <a:spcPts val="1800"/>
              </a:spcBef>
              <a:buNone/>
              <a:defRPr lang="ru-RU" sz="1600">
                <a:solidFill>
                  <a:schemeClr val="accent2">
                    <a:lumMod val="20000"/>
                    <a:lumOff val="80000"/>
                  </a:schemeClr>
                </a:solidFill>
              </a:defRPr>
            </a:lvl2pPr>
            <a:lvl3pPr>
              <a:defRPr lang="ru-RU" sz="1600"/>
            </a:lvl3pPr>
            <a:lvl4pPr>
              <a:defRPr lang="ru-RU" sz="1600"/>
            </a:lvl4pPr>
            <a:lvl5pPr>
              <a:defRPr lang="ru-RU" sz="1600"/>
            </a:lvl5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423946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ключ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>
            <a:extLst>
              <a:ext uri="{FF2B5EF4-FFF2-40B4-BE49-F238E27FC236}">
                <a16:creationId xmlns:a16="http://schemas.microsoft.com/office/drawing/2014/main" xmlns="" id="{3DE998D3-1DC1-ED0C-84CE-D3710A6AE4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88825" cy="6858000"/>
          </a:xfrm>
          <a:custGeom>
            <a:avLst/>
            <a:gdLst>
              <a:gd name="connsiteX0" fmla="*/ 0 w 12188825"/>
              <a:gd name="connsiteY0" fmla="*/ 0 h 6858000"/>
              <a:gd name="connsiteX1" fmla="*/ 4341813 w 12188825"/>
              <a:gd name="connsiteY1" fmla="*/ 0 h 6858000"/>
              <a:gd name="connsiteX2" fmla="*/ 4341813 w 12188825"/>
              <a:gd name="connsiteY2" fmla="*/ 4745736 h 6858000"/>
              <a:gd name="connsiteX3" fmla="*/ 4369245 w 12188825"/>
              <a:gd name="connsiteY3" fmla="*/ 4745736 h 6858000"/>
              <a:gd name="connsiteX4" fmla="*/ 4369245 w 12188825"/>
              <a:gd name="connsiteY4" fmla="*/ 0 h 6858000"/>
              <a:gd name="connsiteX5" fmla="*/ 12188825 w 12188825"/>
              <a:gd name="connsiteY5" fmla="*/ 0 h 6858000"/>
              <a:gd name="connsiteX6" fmla="*/ 12188825 w 12188825"/>
              <a:gd name="connsiteY6" fmla="*/ 6858000 h 6858000"/>
              <a:gd name="connsiteX7" fmla="*/ 0 w 12188825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825" h="6858000">
                <a:moveTo>
                  <a:pt x="0" y="0"/>
                </a:moveTo>
                <a:lnTo>
                  <a:pt x="4341813" y="0"/>
                </a:lnTo>
                <a:lnTo>
                  <a:pt x="4341813" y="4745736"/>
                </a:lnTo>
                <a:lnTo>
                  <a:pt x="4369245" y="4745736"/>
                </a:lnTo>
                <a:lnTo>
                  <a:pt x="4369245" y="0"/>
                </a:lnTo>
                <a:lnTo>
                  <a:pt x="12188825" y="0"/>
                </a:lnTo>
                <a:lnTo>
                  <a:pt x="1218882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 lang="ru-RU"/>
            </a:lvl1pPr>
          </a:lstStyle>
          <a:p>
            <a:pPr rtl="0"/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0081" y="640080"/>
            <a:ext cx="3200400" cy="2084832"/>
          </a:xfrm>
        </p:spPr>
        <p:txBody>
          <a:bodyPr rtlCol="0" anchor="t">
            <a:noAutofit/>
          </a:bodyPr>
          <a:lstStyle>
            <a:lvl1pPr algn="l">
              <a:lnSpc>
                <a:spcPct val="90000"/>
              </a:lnSpc>
              <a:defRPr lang="ru-RU" sz="4800" b="0" cap="none" baseline="0"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15CAA1D0-9CC9-4F01-19B8-029FF0FF1254}"/>
              </a:ext>
            </a:extLst>
          </p:cNvPr>
          <p:cNvSpPr/>
          <p:nvPr userDrawn="1"/>
        </p:nvSpPr>
        <p:spPr>
          <a:xfrm rot="5400000">
            <a:off x="1982661" y="2359152"/>
            <a:ext cx="4745736" cy="274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latin typeface="Calibri" panose="020F0502020204030204" pitchFamily="34" charset="0"/>
            </a:endParaRPr>
          </a:p>
        </p:txBody>
      </p:sp>
      <p:sp>
        <p:nvSpPr>
          <p:cNvPr id="9" name="Текст 2">
            <a:extLst>
              <a:ext uri="{FF2B5EF4-FFF2-40B4-BE49-F238E27FC236}">
                <a16:creationId xmlns:a16="http://schemas.microsoft.com/office/drawing/2014/main" xmlns="" id="{35D20188-2858-4017-16C7-8D8B2EB783A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4873753" y="850260"/>
            <a:ext cx="2276856" cy="711200"/>
          </a:xfrm>
        </p:spPr>
        <p:txBody>
          <a:bodyPr rtlCol="0" anchor="t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lang="ru-RU" sz="2400" b="0" cap="all" baseline="0">
                <a:solidFill>
                  <a:schemeClr val="accent4">
                    <a:lumMod val="75000"/>
                  </a:schemeClr>
                </a:solidFill>
              </a:defRPr>
            </a:lvl1pPr>
            <a:lvl2pPr marL="457200" indent="0">
              <a:buNone/>
              <a:defRPr lang="ru-RU" sz="2000" b="1"/>
            </a:lvl2pPr>
            <a:lvl3pPr marL="914400" indent="0">
              <a:buNone/>
              <a:defRPr lang="ru-RU" sz="1800" b="1"/>
            </a:lvl3pPr>
            <a:lvl4pPr marL="1371600" indent="0">
              <a:buNone/>
              <a:defRPr lang="ru-RU" sz="1600" b="1"/>
            </a:lvl4pPr>
            <a:lvl5pPr marL="1828800" indent="0">
              <a:buNone/>
              <a:defRPr lang="ru-RU" sz="1600" b="1"/>
            </a:lvl5pPr>
            <a:lvl6pPr marL="2286000" indent="0">
              <a:buNone/>
              <a:defRPr lang="ru-RU" sz="1600" b="1"/>
            </a:lvl6pPr>
            <a:lvl7pPr marL="2743200" indent="0">
              <a:buNone/>
              <a:defRPr lang="ru-RU" sz="1600" b="1"/>
            </a:lvl7pPr>
            <a:lvl8pPr marL="3200400" indent="0">
              <a:buNone/>
              <a:defRPr lang="ru-RU" sz="1600" b="1"/>
            </a:lvl8pPr>
            <a:lvl9pPr marL="3657600" indent="0">
              <a:buNone/>
              <a:defRPr lang="ru-RU"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10" name="Объект 3">
            <a:extLst>
              <a:ext uri="{FF2B5EF4-FFF2-40B4-BE49-F238E27FC236}">
                <a16:creationId xmlns:a16="http://schemas.microsoft.com/office/drawing/2014/main" xmlns="" id="{3351FF95-77DF-46F6-7673-71454E42DC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73753" y="1380612"/>
            <a:ext cx="2276856" cy="1316736"/>
          </a:xfrm>
        </p:spPr>
        <p:txBody>
          <a:bodyPr rtlCol="0">
            <a:noAutofit/>
          </a:bodyPr>
          <a:lstStyle>
            <a:lvl1pPr>
              <a:lnSpc>
                <a:spcPct val="100000"/>
              </a:lnSpc>
              <a:spcBef>
                <a:spcPts val="1200"/>
              </a:spcBef>
              <a:buClr>
                <a:schemeClr val="accent2">
                  <a:lumMod val="20000"/>
                  <a:lumOff val="80000"/>
                </a:schemeClr>
              </a:buClr>
              <a:defRPr lang="ru-RU" sz="1600"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400"/>
              </a:spcBef>
              <a:defRPr lang="ru-RU" sz="1800"/>
            </a:lvl2pPr>
            <a:lvl3pPr>
              <a:lnSpc>
                <a:spcPct val="100000"/>
              </a:lnSpc>
              <a:spcBef>
                <a:spcPts val="400"/>
              </a:spcBef>
              <a:defRPr lang="ru-RU" sz="1600"/>
            </a:lvl3pPr>
            <a:lvl4pPr>
              <a:lnSpc>
                <a:spcPct val="100000"/>
              </a:lnSpc>
              <a:spcBef>
                <a:spcPts val="400"/>
              </a:spcBef>
              <a:defRPr lang="ru-RU" sz="1400"/>
            </a:lvl4pPr>
            <a:lvl5pPr>
              <a:lnSpc>
                <a:spcPct val="100000"/>
              </a:lnSpc>
              <a:spcBef>
                <a:spcPts val="400"/>
              </a:spcBef>
              <a:defRPr lang="ru-RU" sz="1400"/>
            </a:lvl5pPr>
            <a:lvl6pPr>
              <a:defRPr lang="ru-RU" sz="1400"/>
            </a:lvl6pPr>
            <a:lvl7pPr>
              <a:defRPr lang="ru-RU" sz="1400"/>
            </a:lvl7pPr>
            <a:lvl8pPr>
              <a:defRPr lang="ru-RU" sz="1400"/>
            </a:lvl8pPr>
            <a:lvl9pPr>
              <a:defRPr lang="ru-RU" sz="14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11" name="Текст 4">
            <a:extLst>
              <a:ext uri="{FF2B5EF4-FFF2-40B4-BE49-F238E27FC236}">
                <a16:creationId xmlns:a16="http://schemas.microsoft.com/office/drawing/2014/main" xmlns="" id="{D585749F-5840-3B72-40A1-A6840443086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873753" y="2807076"/>
            <a:ext cx="2276856" cy="711200"/>
          </a:xfrm>
        </p:spPr>
        <p:txBody>
          <a:bodyPr rtlCol="0" anchor="t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lang="ru-RU" sz="2400" b="0" cap="all" baseline="0">
                <a:solidFill>
                  <a:schemeClr val="accent4">
                    <a:lumMod val="75000"/>
                  </a:schemeClr>
                </a:solidFill>
              </a:defRPr>
            </a:lvl1pPr>
            <a:lvl2pPr marL="457200" indent="0">
              <a:buNone/>
              <a:defRPr lang="ru-RU" sz="2000" b="1"/>
            </a:lvl2pPr>
            <a:lvl3pPr marL="914400" indent="0">
              <a:buNone/>
              <a:defRPr lang="ru-RU" sz="1800" b="1"/>
            </a:lvl3pPr>
            <a:lvl4pPr marL="1371600" indent="0">
              <a:buNone/>
              <a:defRPr lang="ru-RU" sz="1600" b="1"/>
            </a:lvl4pPr>
            <a:lvl5pPr marL="1828800" indent="0">
              <a:buNone/>
              <a:defRPr lang="ru-RU" sz="1600" b="1"/>
            </a:lvl5pPr>
            <a:lvl6pPr marL="2286000" indent="0">
              <a:buNone/>
              <a:defRPr lang="ru-RU" sz="1600" b="1"/>
            </a:lvl6pPr>
            <a:lvl7pPr marL="2743200" indent="0">
              <a:buNone/>
              <a:defRPr lang="ru-RU" sz="1600" b="1"/>
            </a:lvl7pPr>
            <a:lvl8pPr marL="3200400" indent="0">
              <a:buNone/>
              <a:defRPr lang="ru-RU" sz="1600" b="1"/>
            </a:lvl8pPr>
            <a:lvl9pPr marL="3657600" indent="0">
              <a:buNone/>
              <a:defRPr lang="ru-RU"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12" name="Объект 5">
            <a:extLst>
              <a:ext uri="{FF2B5EF4-FFF2-40B4-BE49-F238E27FC236}">
                <a16:creationId xmlns:a16="http://schemas.microsoft.com/office/drawing/2014/main" xmlns="" id="{AA075B67-81C5-7714-2DF6-B942F80605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873753" y="3291708"/>
            <a:ext cx="2276856" cy="1316736"/>
          </a:xfrm>
        </p:spPr>
        <p:txBody>
          <a:bodyPr rtlCol="0">
            <a:noAutofit/>
          </a:bodyPr>
          <a:lstStyle>
            <a:lvl1pPr>
              <a:lnSpc>
                <a:spcPct val="100000"/>
              </a:lnSpc>
              <a:spcBef>
                <a:spcPts val="1200"/>
              </a:spcBef>
              <a:buClr>
                <a:schemeClr val="accent2">
                  <a:lumMod val="20000"/>
                  <a:lumOff val="80000"/>
                </a:schemeClr>
              </a:buClr>
              <a:defRPr lang="ru-RU" sz="1600"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400"/>
              </a:spcBef>
              <a:defRPr lang="ru-RU" sz="1800"/>
            </a:lvl2pPr>
            <a:lvl3pPr>
              <a:lnSpc>
                <a:spcPct val="100000"/>
              </a:lnSpc>
              <a:spcBef>
                <a:spcPts val="400"/>
              </a:spcBef>
              <a:defRPr lang="ru-RU" sz="1600"/>
            </a:lvl3pPr>
            <a:lvl4pPr>
              <a:lnSpc>
                <a:spcPct val="100000"/>
              </a:lnSpc>
              <a:spcBef>
                <a:spcPts val="400"/>
              </a:spcBef>
              <a:defRPr lang="ru-RU" sz="1400"/>
            </a:lvl4pPr>
            <a:lvl5pPr>
              <a:lnSpc>
                <a:spcPct val="100000"/>
              </a:lnSpc>
              <a:spcBef>
                <a:spcPts val="400"/>
              </a:spcBef>
              <a:defRPr lang="ru-RU" sz="1400"/>
            </a:lvl5pPr>
            <a:lvl6pPr>
              <a:defRPr lang="ru-RU" sz="1400"/>
            </a:lvl6pPr>
            <a:lvl7pPr>
              <a:defRPr lang="ru-RU" sz="1400"/>
            </a:lvl7pPr>
            <a:lvl8pPr>
              <a:defRPr lang="ru-RU" sz="1400"/>
            </a:lvl8pPr>
            <a:lvl9pPr>
              <a:defRPr lang="ru-RU" sz="14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348115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/>
              <a:t>ЩЕЛКНИТЕ, ЧТОБЫ ИЗМЕНИТЬ СТИЛЬ ОБРАЗЦА ЗАГОЛОВКА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/>
              <a:t>АНТИЧНАЯ ЛИТЕРАТУРА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836898" y="6172200"/>
            <a:ext cx="1218883" cy="304800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  <a:lvl1pPr>
              <a:defRPr>
                <a:latin typeface="Calibri" panose="020F0502020204030204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DF28FB93-0A08-4E7D-8E63-9EFA29F1E093}" type="slidenum">
              <a:rPr lang="ru-RU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5934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/>
              <a:t>АНТИЧНАЯ ЛИТЕРАТУРА</a:t>
            </a:r>
            <a:endParaRPr lang="ru-RU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8836898" y="6172200"/>
            <a:ext cx="1218883" cy="304800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  <a:lvl1pPr>
              <a:defRPr>
                <a:latin typeface="Calibri" panose="020F0502020204030204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DF28FB93-0A08-4E7D-8E63-9EFA29F1E093}" type="slidenum">
              <a:rPr lang="ru-RU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287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 rtlCol="0" anchor="b">
            <a:noAutofit/>
          </a:bodyPr>
          <a:lstStyle>
            <a:lvl1pPr algn="l">
              <a:defRPr lang="ru-RU" sz="4400" b="0"/>
            </a:lvl1pPr>
          </a:lstStyle>
          <a:p>
            <a:pPr rtl="0"/>
            <a:r>
              <a:rPr lang="ru-RU" dirty="0"/>
              <a:t>ЩЕЛКНИТЕ, ЧТОБЫ ИЗМЕНИТЬ СТИЛЬ ЗАГОЛОВКА НА ОБРАЗЦЕ СЛАЙДА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8883" y="1803400"/>
            <a:ext cx="6602281" cy="4267201"/>
          </a:xfrm>
        </p:spPr>
        <p:txBody>
          <a:bodyPr rtlCol="0">
            <a:normAutofit/>
          </a:bodyPr>
          <a:lstStyle>
            <a:lvl1pPr>
              <a:defRPr lang="ru-RU" sz="2400"/>
            </a:lvl1pPr>
            <a:lvl2pPr>
              <a:defRPr lang="ru-RU" sz="2000"/>
            </a:lvl2pPr>
            <a:lvl3pPr>
              <a:defRPr lang="ru-RU" sz="1800"/>
            </a:lvl3pPr>
            <a:lvl4pPr>
              <a:defRPr lang="ru-RU" sz="1600"/>
            </a:lvl4pPr>
            <a:lvl5pPr>
              <a:defRPr lang="ru-RU" sz="1600"/>
            </a:lvl5pPr>
            <a:lvl6pPr>
              <a:defRPr lang="ru-RU" sz="1600"/>
            </a:lvl6pPr>
            <a:lvl7pPr>
              <a:defRPr lang="ru-RU" sz="1600"/>
            </a:lvl7pPr>
            <a:lvl8pPr>
              <a:defRPr lang="ru-RU" sz="1600" baseline="0"/>
            </a:lvl8pPr>
            <a:lvl9pPr>
              <a:defRPr lang="ru-RU" sz="1600" baseline="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5883" y="1803400"/>
            <a:ext cx="2844060" cy="4267201"/>
          </a:xfrm>
        </p:spPr>
        <p:txBody>
          <a:bodyPr rtlCol="0">
            <a:normAutofit/>
          </a:bodyPr>
          <a:lstStyle>
            <a:lvl1pPr marL="0" indent="0">
              <a:spcBef>
                <a:spcPts val="1600"/>
              </a:spcBef>
              <a:buNone/>
              <a:defRPr lang="ru-RU" sz="2000"/>
            </a:lvl1pPr>
            <a:lvl2pPr marL="457200" indent="0">
              <a:buNone/>
              <a:defRPr lang="ru-RU" sz="1200"/>
            </a:lvl2pPr>
            <a:lvl3pPr marL="914400" indent="0">
              <a:buNone/>
              <a:defRPr lang="ru-RU" sz="1000"/>
            </a:lvl3pPr>
            <a:lvl4pPr marL="1371600" indent="0">
              <a:buNone/>
              <a:defRPr lang="ru-RU" sz="900"/>
            </a:lvl4pPr>
            <a:lvl5pPr marL="1828800" indent="0">
              <a:buNone/>
              <a:defRPr lang="ru-RU" sz="900"/>
            </a:lvl5pPr>
            <a:lvl6pPr marL="2286000" indent="0">
              <a:buNone/>
              <a:defRPr lang="ru-RU" sz="900"/>
            </a:lvl6pPr>
            <a:lvl7pPr marL="2743200" indent="0">
              <a:buNone/>
              <a:defRPr lang="ru-RU" sz="900"/>
            </a:lvl7pPr>
            <a:lvl8pPr marL="3200400" indent="0">
              <a:buNone/>
              <a:defRPr lang="ru-RU" sz="900"/>
            </a:lvl8pPr>
            <a:lvl9pPr marL="3657600" indent="0">
              <a:buNone/>
              <a:defRPr lang="ru-RU" sz="9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/>
              <a:t>АНТИЧНАЯ ЛИТЕРАТУРА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836898" y="6172200"/>
            <a:ext cx="1218883" cy="304800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  <a:lvl1pPr>
              <a:defRPr>
                <a:latin typeface="Calibri" panose="020F0502020204030204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DF28FB93-0A08-4E7D-8E63-9EFA29F1E093}" type="slidenum">
              <a:rPr lang="ru-RU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8646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 rtlCol="0" anchor="b">
            <a:noAutofit/>
          </a:bodyPr>
          <a:lstStyle>
            <a:lvl1pPr algn="l">
              <a:defRPr lang="ru-RU" sz="4400" b="0">
                <a:latin typeface="Book Antiqua" panose="02040602050305030304" pitchFamily="18" charset="0"/>
              </a:defRPr>
            </a:lvl1pPr>
          </a:lstStyle>
          <a:p>
            <a:pPr rtl="0"/>
            <a:r>
              <a:rPr lang="ru-RU" dirty="0"/>
              <a:t>ЩЕЛКНИТЕ, ЧТОБЫ ИЗМЕНИТЬ СТИЛЬ ЗАГОЛОВКА НА ОБРАЗЦЕ СЛАЙДА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218883" y="1803400"/>
            <a:ext cx="6602280" cy="42672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>
            <a:defPPr>
              <a:defRPr lang="ru-RU"/>
            </a:defPPr>
          </a:lstStyle>
          <a:p>
            <a:pPr algn="ctr" rtl="0"/>
            <a:endParaRPr lang="ru-RU" dirty="0">
              <a:latin typeface="Calibri" panose="020F0502020204030204" pitchFamily="34" charset="0"/>
            </a:endParaRPr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/>
          </p:cNvSpPr>
          <p:nvPr>
            <p:ph type="pic" idx="1"/>
          </p:nvPr>
        </p:nvSpPr>
        <p:spPr>
          <a:xfrm>
            <a:off x="1338739" y="1925320"/>
            <a:ext cx="6362567" cy="4023360"/>
          </a:xfrm>
          <a:solidFill>
            <a:schemeClr val="bg2"/>
          </a:solidFill>
        </p:spPr>
        <p:txBody>
          <a:bodyPr tIns="914400" rtlCol="0">
            <a:normAutofit/>
          </a:bodyPr>
          <a:lstStyle>
            <a:lvl1pPr marL="0" indent="0" algn="ctr">
              <a:buNone/>
              <a:defRPr lang="ru-RU" sz="2400"/>
            </a:lvl1pPr>
            <a:lvl2pPr marL="457200" indent="0">
              <a:buNone/>
              <a:defRPr lang="ru-RU" sz="2800"/>
            </a:lvl2pPr>
            <a:lvl3pPr marL="914400" indent="0">
              <a:buNone/>
              <a:defRPr lang="ru-RU" sz="2400"/>
            </a:lvl3pPr>
            <a:lvl4pPr marL="1371600" indent="0">
              <a:buNone/>
              <a:defRPr lang="ru-RU" sz="2000"/>
            </a:lvl4pPr>
            <a:lvl5pPr marL="1828800" indent="0">
              <a:buNone/>
              <a:defRPr lang="ru-RU" sz="2000"/>
            </a:lvl5pPr>
            <a:lvl6pPr marL="2286000" indent="0">
              <a:buNone/>
              <a:defRPr lang="ru-RU" sz="2000"/>
            </a:lvl6pPr>
            <a:lvl7pPr marL="2743200" indent="0">
              <a:buNone/>
              <a:defRPr lang="ru-RU" sz="2000"/>
            </a:lvl7pPr>
            <a:lvl8pPr marL="3200400" indent="0">
              <a:buNone/>
              <a:defRPr lang="ru-RU" sz="2000"/>
            </a:lvl8pPr>
            <a:lvl9pPr marL="3657600" indent="0">
              <a:buNone/>
              <a:defRPr lang="ru-RU" sz="2000"/>
            </a:lvl9pPr>
          </a:lstStyle>
          <a:p>
            <a:pPr rtl="0"/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5883" y="1803401"/>
            <a:ext cx="2844060" cy="4165600"/>
          </a:xfrm>
        </p:spPr>
        <p:txBody>
          <a:bodyPr rtlCol="0">
            <a:normAutofit/>
          </a:bodyPr>
          <a:lstStyle>
            <a:lvl1pPr marL="0" indent="0">
              <a:spcBef>
                <a:spcPts val="1600"/>
              </a:spcBef>
              <a:buNone/>
              <a:defRPr lang="ru-RU" sz="24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lang="ru-RU" sz="1200"/>
            </a:lvl2pPr>
            <a:lvl3pPr marL="914400" indent="0">
              <a:buNone/>
              <a:defRPr lang="ru-RU" sz="1000"/>
            </a:lvl3pPr>
            <a:lvl4pPr marL="1371600" indent="0">
              <a:buNone/>
              <a:defRPr lang="ru-RU" sz="900"/>
            </a:lvl4pPr>
            <a:lvl5pPr marL="1828800" indent="0">
              <a:buNone/>
              <a:defRPr lang="ru-RU" sz="900"/>
            </a:lvl5pPr>
            <a:lvl6pPr marL="2286000" indent="0">
              <a:buNone/>
              <a:defRPr lang="ru-RU" sz="900"/>
            </a:lvl6pPr>
            <a:lvl7pPr marL="2743200" indent="0">
              <a:buNone/>
              <a:defRPr lang="ru-RU" sz="900"/>
            </a:lvl7pPr>
            <a:lvl8pPr marL="3200400" indent="0">
              <a:buNone/>
              <a:defRPr lang="ru-RU" sz="900"/>
            </a:lvl8pPr>
            <a:lvl9pPr marL="3657600" indent="0">
              <a:buNone/>
              <a:defRPr lang="ru-RU" sz="9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/>
              <a:t>АНТИЧНАЯ ЛИТЕРАТУРА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836898" y="6172200"/>
            <a:ext cx="1218883" cy="304800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  <a:lvl1pPr>
              <a:defRPr>
                <a:latin typeface="Calibri" panose="020F0502020204030204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DF28FB93-0A08-4E7D-8E63-9EFA29F1E093}" type="slidenum">
              <a:rPr lang="ru-RU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5057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, объект и рисун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>
            <a:extLst>
              <a:ext uri="{FF2B5EF4-FFF2-40B4-BE49-F238E27FC236}">
                <a16:creationId xmlns:a16="http://schemas.microsoft.com/office/drawing/2014/main" xmlns="" id="{038C32FC-332A-A13C-E59A-4E60A15CBF6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18577" y="0"/>
            <a:ext cx="4270248" cy="6858000"/>
          </a:xfrm>
          <a:solidFill>
            <a:schemeClr val="bg2"/>
          </a:solidFill>
        </p:spPr>
        <p:txBody>
          <a:bodyPr rtlCol="0" anchor="ctr"/>
          <a:lstStyle>
            <a:lvl1pPr marL="0" indent="0" algn="ctr">
              <a:buNone/>
              <a:defRPr lang="ru-RU"/>
            </a:lvl1pPr>
          </a:lstStyle>
          <a:p>
            <a:pPr rtl="0"/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B1F06E6E-67F1-F80F-CD69-3BF1E814A00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/>
              <a:t>АНТИЧНАЯ ЛИТЕРАТУРА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DFF208DE-A7ED-9CAA-3D46-9581676E6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DF28FB93-0A08-4E7D-8E63-9EFA29F1E093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xmlns="" id="{22AF402F-F8C6-E5B1-65C7-DFC0D8ED0878}"/>
              </a:ext>
            </a:extLst>
          </p:cNvPr>
          <p:cNvCxnSpPr>
            <a:cxnSpLocks/>
          </p:cNvCxnSpPr>
          <p:nvPr userDrawn="1"/>
        </p:nvCxnSpPr>
        <p:spPr>
          <a:xfrm>
            <a:off x="1522413" y="2743200"/>
            <a:ext cx="0" cy="4114800"/>
          </a:xfrm>
          <a:prstGeom prst="line">
            <a:avLst/>
          </a:prstGeom>
          <a:ln w="254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Объект 8">
            <a:extLst>
              <a:ext uri="{FF2B5EF4-FFF2-40B4-BE49-F238E27FC236}">
                <a16:creationId xmlns:a16="http://schemas.microsoft.com/office/drawing/2014/main" xmlns="" id="{7DF5DDB4-0253-D5F5-A233-DC6A9A78728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828800" y="2743200"/>
            <a:ext cx="5102352" cy="2157984"/>
          </a:xfrm>
        </p:spPr>
        <p:txBody>
          <a:bodyPr rtlCol="0">
            <a:normAutofit/>
          </a:bodyPr>
          <a:lstStyle>
            <a:lvl1pPr>
              <a:defRPr lang="ru-RU" sz="1600"/>
            </a:lvl1pPr>
            <a:lvl2pPr>
              <a:defRPr lang="ru-RU" sz="1600"/>
            </a:lvl2pPr>
            <a:lvl3pPr>
              <a:defRPr lang="ru-RU" sz="1600"/>
            </a:lvl3pPr>
            <a:lvl4pPr>
              <a:defRPr lang="ru-RU" sz="1600"/>
            </a:lvl4pPr>
            <a:lvl5pPr>
              <a:defRPr lang="ru-RU" sz="1600"/>
            </a:lvl5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>
            <a:extLst>
              <a:ext uri="{FF2B5EF4-FFF2-40B4-BE49-F238E27FC236}">
                <a16:creationId xmlns:a16="http://schemas.microsoft.com/office/drawing/2014/main" xmlns="" id="{04443289-DF01-FBD1-69E2-EFCCAF58C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640080"/>
            <a:ext cx="6858000" cy="1700784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3911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 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B1F06E6E-67F1-F80F-CD69-3BF1E814A00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 lang="ru-RU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rtl="0"/>
            <a:r>
              <a:rPr lang="ru-RU" dirty="0"/>
              <a:t>АНТИЧНАЯ ЛИТЕРАТУРА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DFF208DE-A7ED-9CAA-3D46-9581676E6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lang="ru-RU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rtl="0"/>
            <a:fld id="{DF28FB93-0A08-4E7D-8E63-9EFA29F1E09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xmlns="" id="{7DF5DDB4-0253-D5F5-A233-DC6A9A78728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220660" y="2386584"/>
            <a:ext cx="9747504" cy="4014216"/>
          </a:xfrm>
        </p:spPr>
        <p:txBody>
          <a:bodyPr rtlCol="0">
            <a:normAutofit/>
          </a:bodyPr>
          <a:lstStyle>
            <a:lvl1pPr>
              <a:defRPr lang="ru-RU" sz="1600"/>
            </a:lvl1pPr>
            <a:lvl2pPr>
              <a:defRPr lang="ru-RU" sz="1600"/>
            </a:lvl2pPr>
            <a:lvl3pPr>
              <a:defRPr lang="ru-RU" sz="1600"/>
            </a:lvl3pPr>
            <a:lvl4pPr>
              <a:defRPr lang="ru-RU" sz="1600"/>
            </a:lvl4pPr>
            <a:lvl5pPr>
              <a:defRPr lang="ru-RU" sz="1600"/>
            </a:lvl5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EE196DA-ED88-0EDC-A28F-7426416C0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0660" y="640080"/>
            <a:ext cx="9747504" cy="1625600"/>
          </a:xfrm>
        </p:spPr>
        <p:txBody>
          <a:bodyPr rtlCol="0"/>
          <a:lstStyle>
            <a:lvl1pPr algn="ctr">
              <a:defRPr lang="ru-RU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0462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, два объекта и рисун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>
            <a:extLst>
              <a:ext uri="{FF2B5EF4-FFF2-40B4-BE49-F238E27FC236}">
                <a16:creationId xmlns:a16="http://schemas.microsoft.com/office/drawing/2014/main" xmlns="" id="{038C32FC-332A-A13C-E59A-4E60A15CBF6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3355848" cy="6858000"/>
          </a:xfrm>
          <a:solidFill>
            <a:schemeClr val="bg2"/>
          </a:solidFill>
        </p:spPr>
        <p:txBody>
          <a:bodyPr rtlCol="0" anchor="ctr"/>
          <a:lstStyle>
            <a:lvl1pPr marL="0" indent="0" algn="ctr">
              <a:buNone/>
              <a:defRPr lang="ru-RU"/>
            </a:lvl1pPr>
          </a:lstStyle>
          <a:p>
            <a:pPr rtl="0"/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B1F06E6E-67F1-F80F-CD69-3BF1E814A00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dirty="0"/>
              <a:t>АНТИЧНАЯ ЛИТЕРАТУРА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DFF208DE-A7ED-9CAA-3D46-9581676E6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DF28FB93-0A08-4E7D-8E63-9EFA29F1E09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xmlns="" id="{7DF5DDB4-0253-D5F5-A233-DC6A9A78728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178808" y="2862072"/>
            <a:ext cx="7397496" cy="1572768"/>
          </a:xfrm>
        </p:spPr>
        <p:txBody>
          <a:bodyPr rtlCol="0">
            <a:normAutofit/>
          </a:bodyPr>
          <a:lstStyle>
            <a:lvl1pPr>
              <a:defRPr lang="ru-RU" sz="1600"/>
            </a:lvl1pPr>
            <a:lvl2pPr>
              <a:defRPr lang="ru-RU" sz="1600"/>
            </a:lvl2pPr>
            <a:lvl3pPr>
              <a:defRPr lang="ru-RU" sz="1600"/>
            </a:lvl3pPr>
            <a:lvl4pPr>
              <a:defRPr lang="ru-RU" sz="1600"/>
            </a:lvl4pPr>
            <a:lvl5pPr>
              <a:defRPr lang="ru-RU" sz="1600"/>
            </a:lvl5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>
            <a:extLst>
              <a:ext uri="{FF2B5EF4-FFF2-40B4-BE49-F238E27FC236}">
                <a16:creationId xmlns:a16="http://schemas.microsoft.com/office/drawing/2014/main" xmlns="" id="{04443289-DF01-FBD1-69E2-EFCCAF58C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8808" y="640080"/>
            <a:ext cx="7397496" cy="1773936"/>
          </a:xfrm>
        </p:spPr>
        <p:txBody>
          <a:bodyPr rtlCol="0" anchor="t" anchorCtr="0"/>
          <a:lstStyle>
            <a:defPPr>
              <a:defRPr lang="ru-RU"/>
            </a:def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2" name="Объект 8">
            <a:extLst>
              <a:ext uri="{FF2B5EF4-FFF2-40B4-BE49-F238E27FC236}">
                <a16:creationId xmlns:a16="http://schemas.microsoft.com/office/drawing/2014/main" xmlns="" id="{D5E17843-7672-6C71-1608-D794830CE89C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160520" y="4846320"/>
            <a:ext cx="7397496" cy="1170432"/>
          </a:xfrm>
        </p:spPr>
        <p:txBody>
          <a:bodyPr rtlCol="0">
            <a:noAutofit/>
          </a:bodyPr>
          <a:lstStyle>
            <a:lvl1pPr>
              <a:spcBef>
                <a:spcPts val="1200"/>
              </a:spcBef>
              <a:defRPr lang="ru-RU" sz="1200"/>
            </a:lvl1pPr>
            <a:lvl2pPr>
              <a:spcBef>
                <a:spcPts val="1200"/>
              </a:spcBef>
              <a:defRPr lang="ru-RU" sz="1200"/>
            </a:lvl2pPr>
            <a:lvl3pPr>
              <a:spcBef>
                <a:spcPts val="1200"/>
              </a:spcBef>
              <a:defRPr lang="ru-RU" sz="1200"/>
            </a:lvl3pPr>
            <a:lvl4pPr>
              <a:spcBef>
                <a:spcPts val="1200"/>
              </a:spcBef>
              <a:defRPr lang="ru-RU" sz="1200"/>
            </a:lvl4pPr>
            <a:lvl5pPr>
              <a:spcBef>
                <a:spcPts val="1200"/>
              </a:spcBef>
              <a:defRPr lang="ru-RU" sz="1200"/>
            </a:lvl5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717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, два объекта и рисунок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>
            <a:extLst>
              <a:ext uri="{FF2B5EF4-FFF2-40B4-BE49-F238E27FC236}">
                <a16:creationId xmlns:a16="http://schemas.microsoft.com/office/drawing/2014/main" xmlns="" id="{038C32FC-332A-A13C-E59A-4E60A15CBF6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915400" y="0"/>
            <a:ext cx="2587752" cy="6858000"/>
          </a:xfrm>
          <a:solidFill>
            <a:schemeClr val="bg2"/>
          </a:solidFill>
        </p:spPr>
        <p:txBody>
          <a:bodyPr rtlCol="0" anchor="ctr"/>
          <a:lstStyle>
            <a:lvl1pPr marL="0" indent="0" algn="ctr">
              <a:buNone/>
              <a:defRPr lang="ru-RU"/>
            </a:lvl1pPr>
          </a:lstStyle>
          <a:p>
            <a:pPr rtl="0"/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B1F06E6E-67F1-F80F-CD69-3BF1E814A00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dirty="0"/>
              <a:t>АНТИЧНАЯ ЛИТЕРАТУРА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DFF208DE-A7ED-9CAA-3D46-9581676E6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DF28FB93-0A08-4E7D-8E63-9EFA29F1E09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xmlns="" id="{7DF5DDB4-0253-D5F5-A233-DC6A9A78728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40080" y="2679192"/>
            <a:ext cx="7242048" cy="1170432"/>
          </a:xfrm>
        </p:spPr>
        <p:txBody>
          <a:bodyPr rtlCol="0">
            <a:noAutofit/>
          </a:bodyPr>
          <a:lstStyle>
            <a:lvl1pPr>
              <a:spcBef>
                <a:spcPts val="1200"/>
              </a:spcBef>
              <a:buClr>
                <a:schemeClr val="accent2">
                  <a:lumMod val="20000"/>
                  <a:lumOff val="80000"/>
                </a:schemeClr>
              </a:buClr>
              <a:defRPr lang="ru-RU" sz="1200"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  <a:lvl2pPr>
              <a:spcBef>
                <a:spcPts val="1200"/>
              </a:spcBef>
              <a:buClr>
                <a:schemeClr val="accent2">
                  <a:lumMod val="20000"/>
                  <a:lumOff val="80000"/>
                </a:schemeClr>
              </a:buClr>
              <a:defRPr lang="ru-RU" sz="1200">
                <a:solidFill>
                  <a:schemeClr val="accent2">
                    <a:lumMod val="20000"/>
                    <a:lumOff val="80000"/>
                  </a:schemeClr>
                </a:solidFill>
              </a:defRPr>
            </a:lvl2pPr>
            <a:lvl3pPr>
              <a:spcBef>
                <a:spcPts val="1200"/>
              </a:spcBef>
              <a:buClr>
                <a:schemeClr val="accent2">
                  <a:lumMod val="20000"/>
                  <a:lumOff val="80000"/>
                </a:schemeClr>
              </a:buClr>
              <a:defRPr lang="ru-RU" sz="1200">
                <a:solidFill>
                  <a:schemeClr val="accent2">
                    <a:lumMod val="20000"/>
                    <a:lumOff val="80000"/>
                  </a:schemeClr>
                </a:solidFill>
              </a:defRPr>
            </a:lvl3pPr>
            <a:lvl4pPr>
              <a:spcBef>
                <a:spcPts val="1200"/>
              </a:spcBef>
              <a:buClr>
                <a:schemeClr val="accent2">
                  <a:lumMod val="20000"/>
                  <a:lumOff val="80000"/>
                </a:schemeClr>
              </a:buClr>
              <a:defRPr lang="ru-RU" sz="1200">
                <a:solidFill>
                  <a:schemeClr val="accent2">
                    <a:lumMod val="20000"/>
                    <a:lumOff val="80000"/>
                  </a:schemeClr>
                </a:solidFill>
              </a:defRPr>
            </a:lvl4pPr>
            <a:lvl5pPr>
              <a:spcBef>
                <a:spcPts val="1200"/>
              </a:spcBef>
              <a:buClr>
                <a:schemeClr val="accent2">
                  <a:lumMod val="20000"/>
                  <a:lumOff val="80000"/>
                </a:schemeClr>
              </a:buClr>
              <a:defRPr lang="ru-RU" sz="1200">
                <a:solidFill>
                  <a:schemeClr val="accent2">
                    <a:lumMod val="20000"/>
                    <a:lumOff val="80000"/>
                  </a:schemeClr>
                </a:solidFill>
              </a:defRPr>
            </a:lvl5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>
            <a:extLst>
              <a:ext uri="{FF2B5EF4-FFF2-40B4-BE49-F238E27FC236}">
                <a16:creationId xmlns:a16="http://schemas.microsoft.com/office/drawing/2014/main" xmlns="" id="{04443289-DF01-FBD1-69E2-EFCCAF58C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640080"/>
            <a:ext cx="6858000" cy="1700784"/>
          </a:xfrm>
        </p:spPr>
        <p:txBody>
          <a:bodyPr rtlCol="0"/>
          <a:lstStyle>
            <a:lvl1pPr>
              <a:defRPr lang="ru-RU"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2" name="Объект 8">
            <a:extLst>
              <a:ext uri="{FF2B5EF4-FFF2-40B4-BE49-F238E27FC236}">
                <a16:creationId xmlns:a16="http://schemas.microsoft.com/office/drawing/2014/main" xmlns="" id="{7856CD97-B46D-FEB2-B35C-2890C62DB543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40080" y="4059936"/>
            <a:ext cx="7242048" cy="2130552"/>
          </a:xfrm>
        </p:spPr>
        <p:txBody>
          <a:bodyPr rtlCol="0">
            <a:normAutofit/>
          </a:bodyPr>
          <a:lstStyle>
            <a:lvl1pPr>
              <a:buClr>
                <a:schemeClr val="accent2">
                  <a:lumMod val="20000"/>
                  <a:lumOff val="80000"/>
                </a:schemeClr>
              </a:buClr>
              <a:defRPr lang="ru-RU" sz="1200"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  <a:lvl2pPr>
              <a:buClr>
                <a:schemeClr val="accent2">
                  <a:lumMod val="20000"/>
                  <a:lumOff val="80000"/>
                </a:schemeClr>
              </a:buClr>
              <a:defRPr lang="ru-RU" sz="1200">
                <a:solidFill>
                  <a:schemeClr val="accent2">
                    <a:lumMod val="20000"/>
                    <a:lumOff val="80000"/>
                  </a:schemeClr>
                </a:solidFill>
              </a:defRPr>
            </a:lvl2pPr>
            <a:lvl3pPr>
              <a:buClr>
                <a:schemeClr val="accent2">
                  <a:lumMod val="20000"/>
                  <a:lumOff val="80000"/>
                </a:schemeClr>
              </a:buClr>
              <a:defRPr lang="ru-RU" sz="1200">
                <a:solidFill>
                  <a:schemeClr val="accent2">
                    <a:lumMod val="20000"/>
                    <a:lumOff val="80000"/>
                  </a:schemeClr>
                </a:solidFill>
              </a:defRPr>
            </a:lvl3pPr>
            <a:lvl4pPr>
              <a:buClr>
                <a:schemeClr val="accent2">
                  <a:lumMod val="20000"/>
                  <a:lumOff val="80000"/>
                </a:schemeClr>
              </a:buClr>
              <a:defRPr lang="ru-RU" sz="1200">
                <a:solidFill>
                  <a:schemeClr val="accent2">
                    <a:lumMod val="20000"/>
                    <a:lumOff val="80000"/>
                  </a:schemeClr>
                </a:solidFill>
              </a:defRPr>
            </a:lvl4pPr>
            <a:lvl5pPr>
              <a:buClr>
                <a:schemeClr val="accent2">
                  <a:lumMod val="20000"/>
                  <a:lumOff val="80000"/>
                </a:schemeClr>
              </a:buClr>
              <a:defRPr lang="ru-RU" sz="1200">
                <a:solidFill>
                  <a:schemeClr val="accent2">
                    <a:lumMod val="20000"/>
                    <a:lumOff val="80000"/>
                  </a:schemeClr>
                </a:solidFill>
              </a:defRPr>
            </a:lvl5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597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Рисунок 14">
            <a:extLst>
              <a:ext uri="{FF2B5EF4-FFF2-40B4-BE49-F238E27FC236}">
                <a16:creationId xmlns:a16="http://schemas.microsoft.com/office/drawing/2014/main" xmlns="" id="{8157CF4D-A5B0-F63D-3033-42520894BFE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12188825" cy="6858000"/>
          </a:xfrm>
          <a:custGeom>
            <a:avLst/>
            <a:gdLst>
              <a:gd name="connsiteX0" fmla="*/ 4759389 w 12188825"/>
              <a:gd name="connsiteY0" fmla="*/ 4787265 h 6858000"/>
              <a:gd name="connsiteX1" fmla="*/ 4759389 w 12188825"/>
              <a:gd name="connsiteY1" fmla="*/ 4814697 h 6858000"/>
              <a:gd name="connsiteX2" fmla="*/ 7429437 w 12188825"/>
              <a:gd name="connsiteY2" fmla="*/ 4814697 h 6858000"/>
              <a:gd name="connsiteX3" fmla="*/ 7429437 w 12188825"/>
              <a:gd name="connsiteY3" fmla="*/ 4787265 h 6858000"/>
              <a:gd name="connsiteX4" fmla="*/ 0 w 12188825"/>
              <a:gd name="connsiteY4" fmla="*/ 0 h 6858000"/>
              <a:gd name="connsiteX5" fmla="*/ 12188825 w 12188825"/>
              <a:gd name="connsiteY5" fmla="*/ 0 h 6858000"/>
              <a:gd name="connsiteX6" fmla="*/ 12188825 w 12188825"/>
              <a:gd name="connsiteY6" fmla="*/ 6858000 h 6858000"/>
              <a:gd name="connsiteX7" fmla="*/ 0 w 12188825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825" h="6858000">
                <a:moveTo>
                  <a:pt x="4759389" y="4787265"/>
                </a:moveTo>
                <a:lnTo>
                  <a:pt x="4759389" y="4814697"/>
                </a:lnTo>
                <a:lnTo>
                  <a:pt x="7429437" y="4814697"/>
                </a:lnTo>
                <a:lnTo>
                  <a:pt x="7429437" y="4787265"/>
                </a:lnTo>
                <a:close/>
                <a:moveTo>
                  <a:pt x="0" y="0"/>
                </a:moveTo>
                <a:lnTo>
                  <a:pt x="12188825" y="0"/>
                </a:lnTo>
                <a:lnTo>
                  <a:pt x="1218882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 lang="ru-RU"/>
            </a:lvl1pPr>
          </a:lstStyle>
          <a:p>
            <a:pPr rtl="0"/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15988" y="3657600"/>
            <a:ext cx="11356848" cy="941832"/>
          </a:xfrm>
        </p:spPr>
        <p:txBody>
          <a:bodyPr rtlCol="0" anchor="t">
            <a:normAutofit/>
          </a:bodyPr>
          <a:lstStyle>
            <a:lvl1pPr algn="ctr">
              <a:lnSpc>
                <a:spcPct val="90000"/>
              </a:lnSpc>
              <a:defRPr lang="ru-RU" sz="4800" b="0" cap="none" baseline="0"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r>
              <a:rPr lang="ru-RU" dirty="0"/>
              <a:t>ЩЕЛКНИТЕ, ЧТОБЫ ИЗМЕНИТЬ СТИЛЬ ОБРАЗЦА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80680" y="5129784"/>
            <a:ext cx="9427464" cy="987552"/>
          </a:xfrm>
        </p:spPr>
        <p:txBody>
          <a:bodyPr rtlCol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lang="ru-RU" sz="2400" cap="all" baseline="0">
                <a:solidFill>
                  <a:schemeClr val="accent4">
                    <a:lumMod val="75000"/>
                  </a:schemeClr>
                </a:solidFill>
              </a:defRPr>
            </a:lvl1pPr>
            <a:lvl2pPr marL="457200" indent="0">
              <a:buNone/>
              <a:defRPr lang="ru-RU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lang="ru-RU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DDC6E071-6E0A-A6A5-AC43-072450B96555}"/>
              </a:ext>
            </a:extLst>
          </p:cNvPr>
          <p:cNvSpPr/>
          <p:nvPr userDrawn="1"/>
        </p:nvSpPr>
        <p:spPr>
          <a:xfrm>
            <a:off x="4759388" y="4787265"/>
            <a:ext cx="2670048" cy="274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 rtl="0"/>
            <a:endParaRPr lang="ru-RU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2628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A6CCC78F-07A7-7F5C-E67F-2CFC846E0DE1}"/>
              </a:ext>
            </a:extLst>
          </p:cNvPr>
          <p:cNvSpPr/>
          <p:nvPr userDrawn="1"/>
        </p:nvSpPr>
        <p:spPr>
          <a:xfrm>
            <a:off x="3813048" y="612648"/>
            <a:ext cx="7635240" cy="5486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 rtl="0"/>
            <a:endParaRPr lang="ru-RU" dirty="0">
              <a:latin typeface="Calibri" panose="020F0502020204030204" pitchFamily="34" charset="0"/>
            </a:endParaRPr>
          </a:p>
        </p:txBody>
      </p:sp>
      <p:sp>
        <p:nvSpPr>
          <p:cNvPr id="17" name="Рисунок 16">
            <a:extLst>
              <a:ext uri="{FF2B5EF4-FFF2-40B4-BE49-F238E27FC236}">
                <a16:creationId xmlns:a16="http://schemas.microsoft.com/office/drawing/2014/main" xmlns="" id="{5D7FFB3F-B685-7C31-5080-632B0441EA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8906256" cy="6858000"/>
          </a:xfrm>
          <a:custGeom>
            <a:avLst/>
            <a:gdLst>
              <a:gd name="connsiteX0" fmla="*/ 0 w 8906256"/>
              <a:gd name="connsiteY0" fmla="*/ 0 h 6858000"/>
              <a:gd name="connsiteX1" fmla="*/ 8906256 w 8906256"/>
              <a:gd name="connsiteY1" fmla="*/ 0 h 6858000"/>
              <a:gd name="connsiteX2" fmla="*/ 8906256 w 8906256"/>
              <a:gd name="connsiteY2" fmla="*/ 612648 h 6858000"/>
              <a:gd name="connsiteX3" fmla="*/ 4945285 w 8906256"/>
              <a:gd name="connsiteY3" fmla="*/ 612648 h 6858000"/>
              <a:gd name="connsiteX4" fmla="*/ 3813048 w 8906256"/>
              <a:gd name="connsiteY4" fmla="*/ 612648 h 6858000"/>
              <a:gd name="connsiteX5" fmla="*/ 3813048 w 8906256"/>
              <a:gd name="connsiteY5" fmla="*/ 6099048 h 6858000"/>
              <a:gd name="connsiteX6" fmla="*/ 4945285 w 8906256"/>
              <a:gd name="connsiteY6" fmla="*/ 6099048 h 6858000"/>
              <a:gd name="connsiteX7" fmla="*/ 8906256 w 8906256"/>
              <a:gd name="connsiteY7" fmla="*/ 6099048 h 6858000"/>
              <a:gd name="connsiteX8" fmla="*/ 8906256 w 8906256"/>
              <a:gd name="connsiteY8" fmla="*/ 6858000 h 6858000"/>
              <a:gd name="connsiteX9" fmla="*/ 0 w 8906256"/>
              <a:gd name="connsiteY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906256" h="6858000">
                <a:moveTo>
                  <a:pt x="0" y="0"/>
                </a:moveTo>
                <a:lnTo>
                  <a:pt x="8906256" y="0"/>
                </a:lnTo>
                <a:lnTo>
                  <a:pt x="8906256" y="612648"/>
                </a:lnTo>
                <a:lnTo>
                  <a:pt x="4945285" y="612648"/>
                </a:lnTo>
                <a:lnTo>
                  <a:pt x="3813048" y="612648"/>
                </a:lnTo>
                <a:lnTo>
                  <a:pt x="3813048" y="6099048"/>
                </a:lnTo>
                <a:lnTo>
                  <a:pt x="4945285" y="6099048"/>
                </a:lnTo>
                <a:lnTo>
                  <a:pt x="8906256" y="6099048"/>
                </a:lnTo>
                <a:lnTo>
                  <a:pt x="8906256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 lang="ru-RU"/>
            </a:lvl1pPr>
          </a:lstStyle>
          <a:p>
            <a:pPr rtl="0"/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B1F06E6E-67F1-F80F-CD69-3BF1E814A00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dirty="0"/>
              <a:t>АНТИЧНАЯ ЛИТЕРАТУРА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DFF208DE-A7ED-9CAA-3D46-9581676E6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DF28FB93-0A08-4E7D-8E63-9EFA29F1E093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xmlns="" id="{21A4DAAA-F386-CC30-C391-320517CB5974}"/>
              </a:ext>
            </a:extLst>
          </p:cNvPr>
          <p:cNvCxnSpPr>
            <a:cxnSpLocks/>
          </p:cNvCxnSpPr>
          <p:nvPr userDrawn="1"/>
        </p:nvCxnSpPr>
        <p:spPr>
          <a:xfrm>
            <a:off x="4570412" y="3886200"/>
            <a:ext cx="6871852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xmlns="" id="{E89B1E0A-D5BC-6920-B6F6-E799F22323B0}"/>
              </a:ext>
            </a:extLst>
          </p:cNvPr>
          <p:cNvCxnSpPr>
            <a:cxnSpLocks/>
          </p:cNvCxnSpPr>
          <p:nvPr userDrawn="1"/>
        </p:nvCxnSpPr>
        <p:spPr>
          <a:xfrm>
            <a:off x="11444684" y="3886200"/>
            <a:ext cx="744141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Заголовок 9">
            <a:extLst>
              <a:ext uri="{FF2B5EF4-FFF2-40B4-BE49-F238E27FC236}">
                <a16:creationId xmlns:a16="http://schemas.microsoft.com/office/drawing/2014/main" xmlns="" id="{04443289-DF01-FBD1-69E2-EFCCAF58C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4840" y="1389888"/>
            <a:ext cx="6327648" cy="2304288"/>
          </a:xfrm>
        </p:spPr>
        <p:txBody>
          <a:bodyPr rtlCol="0"/>
          <a:lstStyle>
            <a:lvl1pPr>
              <a:defRPr lang="ru-RU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3" name="Текст 2">
            <a:extLst>
              <a:ext uri="{FF2B5EF4-FFF2-40B4-BE49-F238E27FC236}">
                <a16:creationId xmlns:a16="http://schemas.microsoft.com/office/drawing/2014/main" xmlns="" id="{B4A24C6E-B46B-052B-14AF-08C705E55A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30368" y="3813048"/>
            <a:ext cx="2112264" cy="711200"/>
          </a:xfrm>
        </p:spPr>
        <p:txBody>
          <a:bodyPr rtlCol="0" anchor="b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lang="ru-RU" sz="1600" b="1" cap="all" baseline="0"/>
            </a:lvl1pPr>
            <a:lvl2pPr marL="457200" indent="0">
              <a:buNone/>
              <a:defRPr lang="ru-RU" sz="2000" b="1"/>
            </a:lvl2pPr>
            <a:lvl3pPr marL="914400" indent="0">
              <a:buNone/>
              <a:defRPr lang="ru-RU" sz="1800" b="1"/>
            </a:lvl3pPr>
            <a:lvl4pPr marL="1371600" indent="0">
              <a:buNone/>
              <a:defRPr lang="ru-RU" sz="1600" b="1"/>
            </a:lvl4pPr>
            <a:lvl5pPr marL="1828800" indent="0">
              <a:buNone/>
              <a:defRPr lang="ru-RU" sz="1600" b="1"/>
            </a:lvl5pPr>
            <a:lvl6pPr marL="2286000" indent="0">
              <a:buNone/>
              <a:defRPr lang="ru-RU" sz="1600" b="1"/>
            </a:lvl6pPr>
            <a:lvl7pPr marL="2743200" indent="0">
              <a:buNone/>
              <a:defRPr lang="ru-RU" sz="1600" b="1"/>
            </a:lvl7pPr>
            <a:lvl8pPr marL="3200400" indent="0">
              <a:buNone/>
              <a:defRPr lang="ru-RU" sz="1600" b="1"/>
            </a:lvl8pPr>
            <a:lvl9pPr marL="3657600" indent="0">
              <a:buNone/>
              <a:defRPr lang="ru-RU"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14" name="Объект 3">
            <a:extLst>
              <a:ext uri="{FF2B5EF4-FFF2-40B4-BE49-F238E27FC236}">
                <a16:creationId xmlns:a16="http://schemas.microsoft.com/office/drawing/2014/main" xmlns="" id="{D803DA3C-F09E-61FF-139B-5014478378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30368" y="4617720"/>
            <a:ext cx="1901952" cy="1316736"/>
          </a:xfrm>
        </p:spPr>
        <p:txBody>
          <a:bodyPr rtlCol="0">
            <a:normAutofit/>
          </a:bodyPr>
          <a:lstStyle>
            <a:lvl1pPr>
              <a:lnSpc>
                <a:spcPct val="100000"/>
              </a:lnSpc>
              <a:spcBef>
                <a:spcPts val="400"/>
              </a:spcBef>
              <a:defRPr lang="ru-RU" sz="1600"/>
            </a:lvl1pPr>
            <a:lvl2pPr>
              <a:lnSpc>
                <a:spcPct val="100000"/>
              </a:lnSpc>
              <a:spcBef>
                <a:spcPts val="400"/>
              </a:spcBef>
              <a:defRPr lang="ru-RU" sz="1800"/>
            </a:lvl2pPr>
            <a:lvl3pPr>
              <a:lnSpc>
                <a:spcPct val="100000"/>
              </a:lnSpc>
              <a:spcBef>
                <a:spcPts val="400"/>
              </a:spcBef>
              <a:defRPr lang="ru-RU" sz="1600"/>
            </a:lvl3pPr>
            <a:lvl4pPr>
              <a:lnSpc>
                <a:spcPct val="100000"/>
              </a:lnSpc>
              <a:spcBef>
                <a:spcPts val="400"/>
              </a:spcBef>
              <a:defRPr lang="ru-RU" sz="1400"/>
            </a:lvl4pPr>
            <a:lvl5pPr>
              <a:lnSpc>
                <a:spcPct val="100000"/>
              </a:lnSpc>
              <a:spcBef>
                <a:spcPts val="400"/>
              </a:spcBef>
              <a:defRPr lang="ru-RU" sz="1400"/>
            </a:lvl5pPr>
            <a:lvl6pPr>
              <a:defRPr lang="ru-RU" sz="1400"/>
            </a:lvl6pPr>
            <a:lvl7pPr>
              <a:defRPr lang="ru-RU" sz="1400"/>
            </a:lvl7pPr>
            <a:lvl8pPr>
              <a:defRPr lang="ru-RU" sz="1400"/>
            </a:lvl8pPr>
            <a:lvl9pPr>
              <a:defRPr lang="ru-RU" sz="14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15" name="Текст 4">
            <a:extLst>
              <a:ext uri="{FF2B5EF4-FFF2-40B4-BE49-F238E27FC236}">
                <a16:creationId xmlns:a16="http://schemas.microsoft.com/office/drawing/2014/main" xmlns="" id="{8D23143E-34D4-7916-690C-3BE3805886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8074152" y="3813048"/>
            <a:ext cx="1901952" cy="711200"/>
          </a:xfrm>
        </p:spPr>
        <p:txBody>
          <a:bodyPr rtlCol="0" anchor="b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lang="ru-RU" sz="1600" b="1" cap="all" baseline="0"/>
            </a:lvl1pPr>
            <a:lvl2pPr marL="457200" indent="0">
              <a:buNone/>
              <a:defRPr lang="ru-RU" sz="2000" b="1"/>
            </a:lvl2pPr>
            <a:lvl3pPr marL="914400" indent="0">
              <a:buNone/>
              <a:defRPr lang="ru-RU" sz="1800" b="1"/>
            </a:lvl3pPr>
            <a:lvl4pPr marL="1371600" indent="0">
              <a:buNone/>
              <a:defRPr lang="ru-RU" sz="1600" b="1"/>
            </a:lvl4pPr>
            <a:lvl5pPr marL="1828800" indent="0">
              <a:buNone/>
              <a:defRPr lang="ru-RU" sz="1600" b="1"/>
            </a:lvl5pPr>
            <a:lvl6pPr marL="2286000" indent="0">
              <a:buNone/>
              <a:defRPr lang="ru-RU" sz="1600" b="1"/>
            </a:lvl6pPr>
            <a:lvl7pPr marL="2743200" indent="0">
              <a:buNone/>
              <a:defRPr lang="ru-RU" sz="1600" b="1"/>
            </a:lvl7pPr>
            <a:lvl8pPr marL="3200400" indent="0">
              <a:buNone/>
              <a:defRPr lang="ru-RU" sz="1600" b="1"/>
            </a:lvl8pPr>
            <a:lvl9pPr marL="3657600" indent="0">
              <a:buNone/>
              <a:defRPr lang="ru-RU"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16" name="Объект 5">
            <a:extLst>
              <a:ext uri="{FF2B5EF4-FFF2-40B4-BE49-F238E27FC236}">
                <a16:creationId xmlns:a16="http://schemas.microsoft.com/office/drawing/2014/main" xmlns="" id="{6FEC2F71-3E9B-0E18-C638-41C2B0C8D5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8074152" y="4617720"/>
            <a:ext cx="1901952" cy="1316736"/>
          </a:xfrm>
        </p:spPr>
        <p:txBody>
          <a:bodyPr rtlCol="0">
            <a:normAutofit/>
          </a:bodyPr>
          <a:lstStyle>
            <a:lvl1pPr>
              <a:lnSpc>
                <a:spcPct val="100000"/>
              </a:lnSpc>
              <a:spcBef>
                <a:spcPts val="400"/>
              </a:spcBef>
              <a:defRPr lang="ru-RU" sz="1600"/>
            </a:lvl1pPr>
            <a:lvl2pPr>
              <a:lnSpc>
                <a:spcPct val="100000"/>
              </a:lnSpc>
              <a:spcBef>
                <a:spcPts val="400"/>
              </a:spcBef>
              <a:defRPr lang="ru-RU" sz="1800"/>
            </a:lvl2pPr>
            <a:lvl3pPr>
              <a:lnSpc>
                <a:spcPct val="100000"/>
              </a:lnSpc>
              <a:spcBef>
                <a:spcPts val="400"/>
              </a:spcBef>
              <a:defRPr lang="ru-RU" sz="1600"/>
            </a:lvl3pPr>
            <a:lvl4pPr>
              <a:lnSpc>
                <a:spcPct val="100000"/>
              </a:lnSpc>
              <a:spcBef>
                <a:spcPts val="400"/>
              </a:spcBef>
              <a:defRPr lang="ru-RU" sz="1400"/>
            </a:lvl4pPr>
            <a:lvl5pPr>
              <a:lnSpc>
                <a:spcPct val="100000"/>
              </a:lnSpc>
              <a:spcBef>
                <a:spcPts val="400"/>
              </a:spcBef>
              <a:defRPr lang="ru-RU" sz="1400"/>
            </a:lvl5pPr>
            <a:lvl6pPr>
              <a:defRPr lang="ru-RU" sz="1400"/>
            </a:lvl6pPr>
            <a:lvl7pPr>
              <a:defRPr lang="ru-RU" sz="1400"/>
            </a:lvl7pPr>
            <a:lvl8pPr>
              <a:defRPr lang="ru-RU" sz="1400"/>
            </a:lvl8pPr>
            <a:lvl9pPr>
              <a:defRPr lang="ru-RU" sz="14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926549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Цитата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914400" y="1444752"/>
            <a:ext cx="10360152" cy="4416552"/>
          </a:xfrm>
        </p:spPr>
        <p:txBody>
          <a:bodyPr lIns="91440" rIns="91440" rtlCol="0" anchor="t">
            <a:noAutofit/>
          </a:bodyPr>
          <a:lstStyle>
            <a:lvl1pPr algn="l">
              <a:lnSpc>
                <a:spcPct val="100000"/>
              </a:lnSpc>
              <a:defRPr lang="ru-RU" sz="4000" b="0" cap="none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43800" y="5495544"/>
            <a:ext cx="4494212" cy="484632"/>
          </a:xfrm>
        </p:spPr>
        <p:txBody>
          <a:bodyPr rtlCol="0" anchor="t">
            <a:noAutofit/>
          </a:bodyPr>
          <a:lstStyle>
            <a:lvl1pPr marL="0" indent="0" algn="l">
              <a:spcBef>
                <a:spcPts val="0"/>
              </a:spcBef>
              <a:buNone/>
              <a:defRPr lang="ru-RU" sz="2400" cap="all" baseline="0">
                <a:solidFill>
                  <a:schemeClr val="accent4">
                    <a:lumMod val="75000"/>
                  </a:schemeClr>
                </a:solidFill>
              </a:defRPr>
            </a:lvl1pPr>
            <a:lvl2pPr marL="457200" indent="0">
              <a:buNone/>
              <a:defRPr lang="ru-RU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lang="ru-RU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xmlns="" id="{37B62AAD-BDB5-5645-A722-E6A8180BB714}"/>
              </a:ext>
            </a:extLst>
          </p:cNvPr>
          <p:cNvCxnSpPr>
            <a:cxnSpLocks/>
          </p:cNvCxnSpPr>
          <p:nvPr userDrawn="1"/>
        </p:nvCxnSpPr>
        <p:spPr>
          <a:xfrm>
            <a:off x="7618412" y="6172200"/>
            <a:ext cx="4570413" cy="0"/>
          </a:xfrm>
          <a:prstGeom prst="line">
            <a:avLst/>
          </a:prstGeom>
          <a:ln w="254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6448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xmlns="" id="{CD3C4F48-5124-C46E-5828-45F6F65E000F}"/>
              </a:ext>
            </a:extLst>
          </p:cNvPr>
          <p:cNvCxnSpPr>
            <a:cxnSpLocks/>
          </p:cNvCxnSpPr>
          <p:nvPr userDrawn="1"/>
        </p:nvCxnSpPr>
        <p:spPr>
          <a:xfrm>
            <a:off x="0" y="6400800"/>
            <a:ext cx="12188825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Рисунок 7">
            <a:extLst>
              <a:ext uri="{FF2B5EF4-FFF2-40B4-BE49-F238E27FC236}">
                <a16:creationId xmlns:a16="http://schemas.microsoft.com/office/drawing/2014/main" xmlns="" id="{038C32FC-332A-A13C-E59A-4E60A15CBF6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44000" y="0"/>
            <a:ext cx="2587752" cy="6858000"/>
          </a:xfrm>
          <a:solidFill>
            <a:schemeClr val="bg2"/>
          </a:solidFill>
        </p:spPr>
        <p:txBody>
          <a:bodyPr rtlCol="0" anchor="ctr"/>
          <a:lstStyle>
            <a:lvl1pPr marL="0" indent="0" algn="ctr">
              <a:buNone/>
              <a:defRPr lang="ru-RU"/>
            </a:lvl1pPr>
          </a:lstStyle>
          <a:p>
            <a:pPr rtl="0"/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0" name="Заголовок 9">
            <a:extLst>
              <a:ext uri="{FF2B5EF4-FFF2-40B4-BE49-F238E27FC236}">
                <a16:creationId xmlns:a16="http://schemas.microsoft.com/office/drawing/2014/main" xmlns="" id="{04443289-DF01-FBD1-69E2-EFCCAF58C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2414016"/>
            <a:ext cx="7013448" cy="3374136"/>
          </a:xfrm>
        </p:spPr>
        <p:txBody>
          <a:bodyPr rtlCol="0"/>
          <a:lstStyle>
            <a:lvl1pPr>
              <a:defRPr lang="ru-RU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3171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8883" y="431800"/>
            <a:ext cx="9751060" cy="16256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ru-RU"/>
            </a:defPPr>
          </a:lstStyle>
          <a:p>
            <a:pPr rtl="0"/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8883" y="2362200"/>
            <a:ext cx="9751060" cy="3708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ru-RU"/>
            </a:defPPr>
          </a:lstStyle>
          <a:p>
            <a:pPr lvl="0" rtl="0"/>
            <a:r>
              <a:rPr lang="ru-RU" dirty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 rot="5400000">
            <a:off x="11183112" y="5413248"/>
            <a:ext cx="1298448" cy="2194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lang="ru-RU" sz="800" cap="all" baseline="0">
                <a:solidFill>
                  <a:schemeClr val="accent2">
                    <a:lumMod val="20000"/>
                    <a:lumOff val="8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dirty="0"/>
              <a:t>АНТИЧНАЯ ЛИТЕРАТУРА</a:t>
            </a:r>
            <a:endParaRPr lang="ru-RU" dirty="0">
              <a:latin typeface="Calibri" panose="020F050202020403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565572" y="6245352"/>
            <a:ext cx="548640" cy="4572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lang="ru-RU" sz="3000">
                <a:solidFill>
                  <a:schemeClr val="accent2">
                    <a:lumMod val="20000"/>
                    <a:lumOff val="80000"/>
                  </a:schemeClr>
                </a:solidFill>
                <a:latin typeface="+mj-lt"/>
              </a:defRPr>
            </a:lvl1pPr>
          </a:lstStyle>
          <a:p>
            <a:pPr rtl="0"/>
            <a:fld id="{DF28FB93-0A08-4E7D-8E63-9EFA29F1E09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7221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66" r:id="rId2"/>
    <p:sldLayoutId id="2147483767" r:id="rId3"/>
    <p:sldLayoutId id="2147483768" r:id="rId4"/>
    <p:sldLayoutId id="2147483769" r:id="rId5"/>
    <p:sldLayoutId id="2147483759" r:id="rId6"/>
    <p:sldLayoutId id="2147483770" r:id="rId7"/>
    <p:sldLayoutId id="2147483771" r:id="rId8"/>
    <p:sldLayoutId id="2147483772" r:id="rId9"/>
    <p:sldLayoutId id="2147483774" r:id="rId10"/>
    <p:sldLayoutId id="2147483775" r:id="rId11"/>
    <p:sldLayoutId id="2147483762" r:id="rId12"/>
    <p:sldLayoutId id="2147483763" r:id="rId13"/>
    <p:sldLayoutId id="2147483764" r:id="rId14"/>
    <p:sldLayoutId id="2147483765" r:id="rId1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  <p:hf hdr="0" dt="0"/>
  <p:txStyles>
    <p:titleStyle>
      <a:lvl1pPr algn="l" defTabSz="914400" rtl="0" eaLnBrk="1" latinLnBrk="0" hangingPunct="1">
        <a:spcBef>
          <a:spcPct val="0"/>
        </a:spcBef>
        <a:buNone/>
        <a:defRPr lang="ru-RU" sz="4800" kern="1200" cap="all" spc="100" baseline="0">
          <a:solidFill>
            <a:schemeClr val="tx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46888" indent="-246888" algn="l" defTabSz="914400" rtl="0" eaLnBrk="1" latinLnBrk="0" hangingPunct="1">
        <a:lnSpc>
          <a:spcPct val="90000"/>
        </a:lnSpc>
        <a:spcBef>
          <a:spcPts val="1800"/>
        </a:spcBef>
        <a:buClr>
          <a:schemeClr val="tx1">
            <a:lumMod val="50000"/>
          </a:schemeClr>
        </a:buClr>
        <a:buFont typeface="Arial" pitchFamily="34" charset="0"/>
        <a:buChar char="•"/>
        <a:defRPr lang="ru-RU" sz="2400" b="0" i="0" kern="1200">
          <a:solidFill>
            <a:schemeClr val="tx1">
              <a:lumMod val="50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548640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>
            <a:lumMod val="50000"/>
          </a:schemeClr>
        </a:buClr>
        <a:buFont typeface="Arial" pitchFamily="34" charset="0"/>
        <a:buChar char="•"/>
        <a:defRPr lang="ru-RU" sz="2000" b="0" i="0" kern="1200">
          <a:solidFill>
            <a:schemeClr val="tx1">
              <a:lumMod val="50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850392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>
            <a:lumMod val="50000"/>
          </a:schemeClr>
        </a:buClr>
        <a:buFont typeface="Arial" pitchFamily="34" charset="0"/>
        <a:buChar char="•"/>
        <a:defRPr lang="ru-RU" sz="1800" b="0" i="0" kern="1200">
          <a:solidFill>
            <a:schemeClr val="tx1">
              <a:lumMod val="50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152144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>
            <a:lumMod val="50000"/>
          </a:schemeClr>
        </a:buClr>
        <a:buFont typeface="Arial" pitchFamily="34" charset="0"/>
        <a:buChar char="•"/>
        <a:defRPr lang="ru-RU" sz="1600" b="0" i="0" kern="1200">
          <a:solidFill>
            <a:schemeClr val="tx1">
              <a:lumMod val="50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453896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>
            <a:lumMod val="50000"/>
          </a:schemeClr>
        </a:buClr>
        <a:buFont typeface="Arial" pitchFamily="34" charset="0"/>
        <a:buChar char="•"/>
        <a:defRPr lang="ru-RU" sz="1600" b="0" i="0" kern="1200">
          <a:solidFill>
            <a:schemeClr val="tx1">
              <a:lumMod val="50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1755648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lang="ru-RU" sz="16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7400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lang="ru-RU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359152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lang="ru-RU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660904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lang="ru-RU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5" descr="Деревянная библиотека">
            <a:extLst>
              <a:ext uri="{FF2B5EF4-FFF2-40B4-BE49-F238E27FC236}">
                <a16:creationId xmlns:a16="http://schemas.microsoft.com/office/drawing/2014/main" xmlns="" id="{B2CFDBFB-F04E-9E7A-5F81-0667FBC1433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140000"/>
                    </a14:imgEffect>
                    <a14:imgEffect>
                      <a14:brightnessContrast bright="-60000" contras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44A635A2-CC0C-270C-AC8A-59116BD6AE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224" y="3118104"/>
            <a:ext cx="12039600" cy="1627632"/>
          </a:xfrm>
        </p:spPr>
        <p:txBody>
          <a:bodyPr rtlCol="0"/>
          <a:lstStyle>
            <a:defPPr>
              <a:defRPr lang="ru-RU"/>
            </a:defPPr>
          </a:lstStyle>
          <a:p>
            <a:r>
              <a:rPr lang="ru-RU" sz="6000" spc="0" dirty="0"/>
              <a:t>ДРЕВНЕРУССКАЯ ЛИТЕРАТУРА</a:t>
            </a:r>
            <a:endParaRPr lang="ru-RU" sz="6000" dirty="0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0E430ABE-5769-388C-63FF-B1EA6AB453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13719" y="4814316"/>
            <a:ext cx="5361384" cy="1350748"/>
          </a:xfrm>
        </p:spPr>
        <p:txBody>
          <a:bodyPr rtlCol="0">
            <a:normAutofit lnSpcReduction="10000"/>
          </a:bodyPr>
          <a:lstStyle>
            <a:defPPr>
              <a:defRPr lang="ru-RU"/>
            </a:defPPr>
          </a:lstStyle>
          <a:p>
            <a:pPr rtl="0"/>
            <a:r>
              <a:rPr lang="ru-RU" dirty="0" smtClean="0"/>
              <a:t>ВВОДНЫЙ  </a:t>
            </a:r>
            <a:r>
              <a:rPr lang="ru-RU" dirty="0" smtClean="0"/>
              <a:t>УРОК.</a:t>
            </a:r>
          </a:p>
          <a:p>
            <a:pPr rtl="0"/>
            <a:endParaRPr lang="ru-RU" dirty="0" smtClean="0"/>
          </a:p>
          <a:p>
            <a:pPr rtl="0"/>
            <a:r>
              <a:rPr lang="ru-RU" dirty="0" smtClean="0"/>
              <a:t>Историческая основа «Слова о полку игореве».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0126860" y="5795732"/>
            <a:ext cx="18615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Шибанова </a:t>
            </a:r>
            <a:r>
              <a:rPr lang="ru-RU" dirty="0" smtClean="0">
                <a:solidFill>
                  <a:schemeClr val="bg1"/>
                </a:solidFill>
              </a:rPr>
              <a:t>В.Э.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6457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 descr="Разные книги на полках в библиотеке">
            <a:extLst>
              <a:ext uri="{FF2B5EF4-FFF2-40B4-BE49-F238E27FC236}">
                <a16:creationId xmlns:a16="http://schemas.microsoft.com/office/drawing/2014/main" xmlns="" id="{2DEE6E45-4D68-51B3-8A83-6600B5B09EE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22BEA8DE-04D5-227E-887B-F2D13183D9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sz="4400" dirty="0" smtClean="0"/>
              <a:t>Историческая основа «Слова…»</a:t>
            </a:r>
            <a:endParaRPr lang="ru-RU" sz="4400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F0A4B44E-BD07-38F2-ED89-5255E8A77A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05830" y="3825096"/>
            <a:ext cx="5852980" cy="1048656"/>
          </a:xfrm>
        </p:spPr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r>
              <a:rPr lang="ru-RU" sz="4400" dirty="0" smtClean="0"/>
              <a:t>сюжет</a:t>
            </a:r>
            <a:endParaRPr lang="ru-RU" sz="4400" dirty="0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A25CB8C6-F1AD-AA75-E843-0C514D271E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xmlns="" id="{B6680936-9FDE-46BB-0A75-52FFBB8276A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550796" y="4864608"/>
            <a:ext cx="1901952" cy="1316736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39" name="Нижний колонтитул 38">
            <a:extLst>
              <a:ext uri="{FF2B5EF4-FFF2-40B4-BE49-F238E27FC236}">
                <a16:creationId xmlns:a16="http://schemas.microsoft.com/office/drawing/2014/main" xmlns="" id="{5993DE62-6B3A-0134-DA31-A82B7C9EC42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/>
              <a:t>АНТИЧНАЯ ЛИТЕРАТУРА</a:t>
            </a:r>
          </a:p>
        </p:txBody>
      </p:sp>
      <p:sp>
        <p:nvSpPr>
          <p:cNvPr id="40" name="Номер слайда 39">
            <a:extLst>
              <a:ext uri="{FF2B5EF4-FFF2-40B4-BE49-F238E27FC236}">
                <a16:creationId xmlns:a16="http://schemas.microsoft.com/office/drawing/2014/main" xmlns="" id="{642E18FF-2AE9-A488-C519-657BE7DC1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DF28FB93-0A08-4E7D-8E63-9EFA29F1E093}" type="slidenum">
              <a:rPr lang="ru-RU" smtClean="0"/>
              <a:pPr rtl="0"/>
              <a:t>10</a:t>
            </a:fld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1458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rtl="0"/>
            <a:r>
              <a:rPr lang="ru-RU" smtClean="0"/>
              <a:t>АНТИЧНАЯ ЛИТЕРАТУРА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F28FB93-0A08-4E7D-8E63-9EFA29F1E093}" type="slidenum">
              <a:rPr lang="ru-RU" smtClean="0"/>
              <a:pPr rtl="0"/>
              <a:t>11</a:t>
            </a:fld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1127" y="1016"/>
            <a:ext cx="6607698" cy="6973824"/>
          </a:xfrm>
          <a:prstGeom prst="rect">
            <a:avLst/>
          </a:prstGeom>
        </p:spPr>
      </p:pic>
      <p:pic>
        <p:nvPicPr>
          <p:cNvPr id="13" name="Рисунок 12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duotone>
              <a:prstClr val="black"/>
              <a:srgbClr val="F8F2D2">
                <a:tint val="45000"/>
                <a:satMod val="400000"/>
              </a:srgbClr>
            </a:duotone>
          </a:blip>
          <a:srcRect l="1302" r="50950"/>
          <a:stretch/>
        </p:blipFill>
        <p:spPr>
          <a:xfrm>
            <a:off x="1253027" y="0"/>
            <a:ext cx="4366220" cy="685800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 rot="16200000">
            <a:off x="-2756584" y="3146675"/>
            <a:ext cx="64799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https://www.istmira.com/drugoe-istoriya-rossii/16715-pohod-igorja-na-polovcev-kratko.html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16200000">
            <a:off x="-1919416" y="3684919"/>
            <a:ext cx="59768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https://yandex.ru/video/preview/10302509230911059838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82935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-22116" y="0"/>
            <a:ext cx="12192000" cy="6858000"/>
          </a:xfrm>
          <a:prstGeom prst="rect">
            <a:avLst/>
          </a:prstGeom>
        </p:spPr>
      </p:pic>
      <p:pic>
        <p:nvPicPr>
          <p:cNvPr id="20" name="Рисунок 19" descr="Статуи на крыше здания">
            <a:extLst>
              <a:ext uri="{FF2B5EF4-FFF2-40B4-BE49-F238E27FC236}">
                <a16:creationId xmlns:a16="http://schemas.microsoft.com/office/drawing/2014/main" xmlns="" id="{A1AB49CF-A20A-C64A-C665-4B7DE9AD85B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V="1">
            <a:off x="27044" y="7090981"/>
            <a:ext cx="2576244" cy="1449515"/>
          </a:xfr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7878276F-2C35-AA75-5D1D-B56CD313AC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640080"/>
            <a:ext cx="3473131" cy="2084832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sz="4400" spc="0" dirty="0" smtClean="0"/>
              <a:t>Дома:</a:t>
            </a:r>
            <a:endParaRPr lang="ru-RU" sz="4400" spc="0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BCBF924F-1A71-6C10-3632-77828D347DA1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5374332" y="271427"/>
            <a:ext cx="6549251" cy="711200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sz="2800" b="1" dirty="0" smtClean="0">
                <a:latin typeface="Book Antiqua" panose="02040602050305030304" pitchFamily="18" charset="0"/>
              </a:rPr>
              <a:t>3) Прочитайте «Слово…» и Распределите ключевые события  в хронологическом порядке</a:t>
            </a:r>
            <a:endParaRPr lang="ru-RU" sz="2800" b="1" dirty="0">
              <a:latin typeface="Book Antiqua" panose="02040602050305030304" pitchFamily="18" charset="0"/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xmlns="" id="{36232E85-53ED-D776-C606-9789E13CE9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652855" y="1945209"/>
            <a:ext cx="4765505" cy="1316736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sz="2400" b="1" dirty="0" smtClean="0">
                <a:latin typeface="Book Antiqua" panose="02040602050305030304" pitchFamily="18" charset="0"/>
              </a:rPr>
              <a:t>Воспоминание о </a:t>
            </a:r>
            <a:r>
              <a:rPr lang="ru-RU" sz="2400" b="1" dirty="0" err="1" smtClean="0">
                <a:latin typeface="Book Antiqua" panose="02040602050305030304" pitchFamily="18" charset="0"/>
              </a:rPr>
              <a:t>Бояне</a:t>
            </a:r>
            <a:endParaRPr lang="ru-RU" sz="2400" b="1" dirty="0" smtClean="0">
              <a:latin typeface="Book Antiqua" panose="02040602050305030304" pitchFamily="18" charset="0"/>
            </a:endParaRPr>
          </a:p>
          <a:p>
            <a:pPr rtl="0"/>
            <a:r>
              <a:rPr lang="ru-RU" sz="2400" b="1" dirty="0" smtClean="0">
                <a:latin typeface="Book Antiqua" panose="02040602050305030304" pitchFamily="18" charset="0"/>
              </a:rPr>
              <a:t>Величие князей</a:t>
            </a:r>
          </a:p>
          <a:p>
            <a:pPr rtl="0"/>
            <a:r>
              <a:rPr lang="ru-RU" sz="2800" b="1" dirty="0" smtClean="0">
                <a:latin typeface="Book Antiqua" panose="02040602050305030304" pitchFamily="18" charset="0"/>
              </a:rPr>
              <a:t>Плач Ярославны</a:t>
            </a:r>
          </a:p>
          <a:p>
            <a:pPr rtl="0"/>
            <a:r>
              <a:rPr lang="ru-RU" sz="2800" b="1" dirty="0" smtClean="0">
                <a:latin typeface="Book Antiqua" panose="02040602050305030304" pitchFamily="18" charset="0"/>
              </a:rPr>
              <a:t>Бои с половцами</a:t>
            </a:r>
          </a:p>
          <a:p>
            <a:pPr rtl="0"/>
            <a:r>
              <a:rPr lang="ru-RU" sz="2800" b="1" dirty="0" smtClean="0">
                <a:latin typeface="Book Antiqua" panose="02040602050305030304" pitchFamily="18" charset="0"/>
              </a:rPr>
              <a:t>Выступление в поход</a:t>
            </a:r>
          </a:p>
          <a:p>
            <a:pPr rtl="0"/>
            <a:r>
              <a:rPr lang="ru-RU" sz="2800" b="1" dirty="0" smtClean="0">
                <a:latin typeface="Book Antiqua" panose="02040602050305030304" pitchFamily="18" charset="0"/>
              </a:rPr>
              <a:t>«Золотое слово» Святослава</a:t>
            </a:r>
            <a:endParaRPr lang="ru-RU" sz="2800" b="1" dirty="0">
              <a:latin typeface="Book Antiqua" panose="02040602050305030304" pitchFamily="18" charset="0"/>
            </a:endParaRP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77EC7CF9-EBDD-A343-7CE2-A71832EA4CD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31036" y="1682496"/>
            <a:ext cx="4091168" cy="1609212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sz="3200" b="1" dirty="0" smtClean="0">
                <a:latin typeface="Book Antiqua" panose="02040602050305030304" pitchFamily="18" charset="0"/>
              </a:rPr>
              <a:t>1) Образ </a:t>
            </a:r>
            <a:r>
              <a:rPr lang="ru-RU" sz="3200" b="1" dirty="0" err="1" smtClean="0">
                <a:latin typeface="Book Antiqua" panose="02040602050305030304" pitchFamily="18" charset="0"/>
              </a:rPr>
              <a:t>Бояна</a:t>
            </a:r>
            <a:r>
              <a:rPr lang="ru-RU" sz="3200" b="1" dirty="0" smtClean="0">
                <a:latin typeface="Book Antiqua" panose="02040602050305030304" pitchFamily="18" charset="0"/>
              </a:rPr>
              <a:t> в «Слове».</a:t>
            </a:r>
          </a:p>
          <a:p>
            <a:pPr rtl="0"/>
            <a:endParaRPr lang="ru-RU" sz="3200" b="1" dirty="0" smtClean="0">
              <a:latin typeface="Book Antiqua" panose="02040602050305030304" pitchFamily="18" charset="0"/>
            </a:endParaRPr>
          </a:p>
          <a:p>
            <a:pPr rtl="0"/>
            <a:r>
              <a:rPr lang="ru-RU" sz="3200" b="1" dirty="0" smtClean="0">
                <a:latin typeface="Book Antiqua" panose="02040602050305030304" pitchFamily="18" charset="0"/>
              </a:rPr>
              <a:t>2) Стр. 10 вопрос 1 (Лихачев).</a:t>
            </a:r>
          </a:p>
          <a:p>
            <a:pPr rtl="0"/>
            <a:endParaRPr lang="ru-RU" dirty="0"/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xmlns="" id="{CE08AF22-F0F9-B001-2CCF-2DFA7E8F94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873753" y="3291708"/>
            <a:ext cx="2276856" cy="2347092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  <a:p>
            <a:pPr rtl="0"/>
            <a:endParaRPr lang="ru-RU" dirty="0"/>
          </a:p>
          <a:p>
            <a:pPr rtl="0"/>
            <a:endParaRPr lang="ru-RU" dirty="0"/>
          </a:p>
          <a:p>
            <a:pPr rtl="0"/>
            <a:endParaRPr lang="ru-RU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4799392" y="344579"/>
            <a:ext cx="16754" cy="1837927"/>
          </a:xfrm>
          <a:prstGeom prst="line">
            <a:avLst/>
          </a:prstGeom>
          <a:ln w="28575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2891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EA297CFA-6E96-2C78-BAF9-FECDA0D2C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762000"/>
            <a:ext cx="7278497" cy="1578864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sz="4400" spc="0" dirty="0" smtClean="0"/>
              <a:t>ДРЕВНЕРУССКАЯ ЛИТЕРАТУРА</a:t>
            </a:r>
            <a:endParaRPr lang="ru-RU" sz="4400" spc="0" dirty="0"/>
          </a:p>
        </p:txBody>
      </p:sp>
      <p:sp>
        <p:nvSpPr>
          <p:cNvPr id="10" name="Объект 9">
            <a:extLst>
              <a:ext uri="{FF2B5EF4-FFF2-40B4-BE49-F238E27FC236}">
                <a16:creationId xmlns:a16="http://schemas.microsoft.com/office/drawing/2014/main" xmlns="" id="{54D06F93-BADF-B868-37D1-DA06AE928C1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557908" y="2743200"/>
            <a:ext cx="6113908" cy="2269976"/>
          </a:xfrm>
        </p:spPr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r>
              <a:rPr lang="ru-RU" sz="2400" dirty="0" smtClean="0"/>
              <a:t>Время зарождения. Основные периоды.</a:t>
            </a:r>
          </a:p>
          <a:p>
            <a:pPr rtl="0"/>
            <a:r>
              <a:rPr lang="ru-RU" sz="2400" dirty="0" smtClean="0"/>
              <a:t>Причины появления.</a:t>
            </a:r>
          </a:p>
          <a:p>
            <a:pPr rtl="0"/>
            <a:r>
              <a:rPr lang="ru-RU" sz="2400" dirty="0" smtClean="0"/>
              <a:t>Главные характеристики.</a:t>
            </a:r>
          </a:p>
          <a:p>
            <a:pPr rtl="0"/>
            <a:r>
              <a:rPr lang="ru-RU" sz="2400" dirty="0" smtClean="0"/>
              <a:t>Примеры.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C68BBCF6-2B40-5520-5644-8B392D21C1E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dirty="0"/>
              <a:t>АНТИЧНАЯ ЛИТЕРАТУРА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4F406CB4-E4D5-97C2-AEE7-21F92E34E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DF28FB93-0A08-4E7D-8E63-9EFA29F1E093}" type="slidenum">
              <a:rPr lang="ru-RU" smtClean="0"/>
              <a:pPr/>
              <a:t>2</a:t>
            </a:fld>
            <a:endParaRPr lang="ru-RU" dirty="0"/>
          </a:p>
        </p:txBody>
      </p:sp>
      <p:pic>
        <p:nvPicPr>
          <p:cNvPr id="1026" name="Picture 2" descr="https://sun6-22.userapi.com/impg/ClcOc-p7TfxGyybCW9xg5myxlKWtxv6mz0psXA/_r2f-ZwaCrI.jpg?size=700x700&amp;quality=95&amp;sign=4484ad5d3dd2046e92459b7159bc55ec&amp;c_uniq_tag=PSmgAWCINFhf4hBetGwodTFcO-HbdIarPvsZH9GBs3Q&amp;type=album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66" r="18866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 rot="16200000">
            <a:off x="-1292072" y="4007265"/>
            <a:ext cx="43651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chemeClr val="accent2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rPr>
              <a:t>Статья учебника</a:t>
            </a:r>
          </a:p>
          <a:p>
            <a:r>
              <a:rPr lang="ru-RU" sz="40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rPr>
              <a:t>          стр. 5 </a:t>
            </a:r>
            <a:r>
              <a:rPr lang="ru-RU" sz="4000" dirty="0">
                <a:solidFill>
                  <a:schemeClr val="accent2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rPr>
              <a:t>- 8</a:t>
            </a:r>
          </a:p>
        </p:txBody>
      </p:sp>
    </p:spTree>
    <p:extLst>
      <p:ext uri="{BB962C8B-B14F-4D97-AF65-F5344CB8AC3E}">
        <p14:creationId xmlns:p14="http://schemas.microsoft.com/office/powerpoint/2010/main" val="1779294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rtl="0"/>
            <a:r>
              <a:rPr lang="ru-RU" smtClean="0"/>
              <a:t>АНТИЧНАЯ ЛИТЕРАТУРА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F28FB93-0A08-4E7D-8E63-9EFA29F1E093}" type="slidenum">
              <a:rPr lang="ru-RU" smtClean="0"/>
              <a:pPr rtl="0"/>
              <a:t>3</a:t>
            </a:fld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4"/>
          </p:nvPr>
        </p:nvSpPr>
        <p:spPr>
          <a:xfrm>
            <a:off x="640080" y="3212976"/>
            <a:ext cx="7242048" cy="1170432"/>
          </a:xfrm>
        </p:spPr>
        <p:txBody>
          <a:bodyPr/>
          <a:lstStyle/>
          <a:p>
            <a:r>
              <a:rPr lang="ru-RU" sz="3600" dirty="0" smtClean="0"/>
              <a:t>ИСТОРИЗМ</a:t>
            </a:r>
          </a:p>
          <a:p>
            <a:r>
              <a:rPr lang="ru-RU" sz="3600" dirty="0" smtClean="0"/>
              <a:t>КАНОНЫ</a:t>
            </a:r>
          </a:p>
          <a:p>
            <a:r>
              <a:rPr lang="ru-RU" sz="3600" dirty="0" smtClean="0"/>
              <a:t>АНОНИМНОСТЬ</a:t>
            </a:r>
          </a:p>
          <a:p>
            <a:r>
              <a:rPr lang="ru-RU" sz="3600" dirty="0" smtClean="0"/>
              <a:t>НРАВСТВЕННОСТЬ</a:t>
            </a:r>
            <a:endParaRPr lang="ru-RU" sz="3600" dirty="0" smtClean="0"/>
          </a:p>
          <a:p>
            <a:endParaRPr lang="ru-RU" sz="1800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черты древнерусской </a:t>
            </a:r>
            <a:br>
              <a:rPr lang="ru-RU" dirty="0" smtClean="0"/>
            </a:br>
            <a:r>
              <a:rPr lang="ru-RU" dirty="0" smtClean="0"/>
              <a:t>литературы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15"/>
          </p:nvPr>
        </p:nvSpPr>
        <p:spPr>
          <a:xfrm>
            <a:off x="4590288" y="2564904"/>
            <a:ext cx="7242048" cy="213055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https://cs4.pikabu.ru/post_img/2016/05/14/9/og_og_146323744429884915.jpg"/>
          <p:cNvPicPr>
            <a:picLocks noGrp="1" noChangeAspect="1" noChangeArrowheads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71" t="2499" r="27383" b="-2499"/>
          <a:stretch/>
        </p:blipFill>
        <p:spPr bwMode="auto">
          <a:xfrm>
            <a:off x="9134856" y="0"/>
            <a:ext cx="2587752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3280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rtl="0"/>
            <a:r>
              <a:rPr lang="ru-RU" smtClean="0"/>
              <a:t>АНТИЧНАЯ ЛИТЕРАТУРА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F28FB93-0A08-4E7D-8E63-9EFA29F1E093}" type="slidenum">
              <a:rPr lang="ru-RU" smtClean="0"/>
              <a:pPr rtl="0"/>
              <a:t>4</a:t>
            </a:fld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l="3341" t="15302" r="3341" b="16778"/>
          <a:stretch/>
        </p:blipFill>
        <p:spPr>
          <a:xfrm>
            <a:off x="188308" y="77816"/>
            <a:ext cx="11377264" cy="662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137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FCB6A135-BE1D-A6EC-7E22-1FF9021DF8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762000"/>
            <a:ext cx="7435532" cy="1578864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sz="44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Жанры древнерусской литературы</a:t>
            </a:r>
            <a:endParaRPr lang="ru-RU" sz="44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3782B3E-B6E4-9B0C-CA85-86A4154B165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40080" y="2679192"/>
            <a:ext cx="7241858" cy="1170432"/>
          </a:xfrm>
        </p:spPr>
        <p:txBody>
          <a:bodyPr rtlCol="0">
            <a:normAutofit/>
          </a:bodyPr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graphicFrame>
        <p:nvGraphicFramePr>
          <p:cNvPr id="6" name="Объект 8" descr="Вертикальный список, в котором три группы расположены одна под другой, при этом под каждой группой есть отдельно выделенные пункты.">
            <a:extLst>
              <a:ext uri="{FF2B5EF4-FFF2-40B4-BE49-F238E27FC236}">
                <a16:creationId xmlns:a16="http://schemas.microsoft.com/office/drawing/2014/main" xmlns="" id="{4C40C003-8753-AE3A-AE93-3ACDFDF20302}"/>
              </a:ext>
            </a:extLst>
          </p:cNvPr>
          <p:cNvGraphicFramePr>
            <a:graphicFrameLocks noGrp="1"/>
          </p:cNvGraphicFramePr>
          <p:nvPr>
            <p:ph sz="quarter" idx="15"/>
            <p:extLst>
              <p:ext uri="{D42A27DB-BD31-4B8C-83A1-F6EECF244321}">
                <p14:modId xmlns:p14="http://schemas.microsoft.com/office/powerpoint/2010/main" val="3715456204"/>
              </p:ext>
            </p:extLst>
          </p:nvPr>
        </p:nvGraphicFramePr>
        <p:xfrm>
          <a:off x="282289" y="4040188"/>
          <a:ext cx="8213217" cy="21320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548665E9-887D-0B51-12B2-54A50CA1144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/>
              <a:t>АНТИЧНАЯ ЛИТЕРАТУРА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C696A836-17BB-0246-BB76-7E07F4C9A0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DF28FB93-0A08-4E7D-8E63-9EFA29F1E093}" type="slidenum">
              <a:rPr lang="ru-RU" smtClean="0"/>
              <a:pPr rtl="0"/>
              <a:t>5</a:t>
            </a:fld>
            <a:endParaRPr lang="ru-RU" dirty="0"/>
          </a:p>
        </p:txBody>
      </p:sp>
      <p:pic>
        <p:nvPicPr>
          <p:cNvPr id="3074" name="Picture 2" descr="https://r3.mt.ru/r11/photo0BA1/20872859168-0/jpeg/wnd.jpeg"/>
          <p:cNvPicPr>
            <a:picLocks noGrp="1" noChangeAspect="1" noChangeArrowheads="1"/>
          </p:cNvPicPr>
          <p:nvPr>
            <p:ph type="pic" sz="quarter" idx="13"/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00" t="-4851" r="7714" b="4851"/>
          <a:stretch/>
        </p:blipFill>
        <p:spPr bwMode="auto">
          <a:xfrm>
            <a:off x="8977820" y="-387424"/>
            <a:ext cx="2587752" cy="7245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9544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 xmlns:dgm="http://schemas.openxmlformats.org/drawingml/2006/diagram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 descr="Разные книги на полках в библиотеке">
            <a:extLst>
              <a:ext uri="{FF2B5EF4-FFF2-40B4-BE49-F238E27FC236}">
                <a16:creationId xmlns:a16="http://schemas.microsoft.com/office/drawing/2014/main" xmlns="" id="{2DEE6E45-4D68-51B3-8A83-6600B5B09EE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22BEA8DE-04D5-227E-887B-F2D13183D9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sz="4400" dirty="0" smtClean="0"/>
              <a:t>«СЛОВО О ПОЛКУ ИГОРЕВЕ»</a:t>
            </a:r>
            <a:endParaRPr lang="ru-RU" sz="4400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F0A4B44E-BD07-38F2-ED89-5255E8A77A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34840" y="4036408"/>
            <a:ext cx="5852980" cy="1878728"/>
          </a:xfrm>
        </p:spPr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r>
              <a:rPr lang="ru-RU" sz="2400" dirty="0" smtClean="0"/>
              <a:t>1185 ГОД</a:t>
            </a:r>
          </a:p>
          <a:p>
            <a:pPr rtl="0"/>
            <a:r>
              <a:rPr lang="ru-RU" sz="2400" dirty="0" smtClean="0"/>
              <a:t>                            А. и. Мусин-Пушкин</a:t>
            </a:r>
          </a:p>
          <a:p>
            <a:pPr rtl="0"/>
            <a:endParaRPr lang="ru-RU" sz="2400" dirty="0" smtClean="0"/>
          </a:p>
          <a:p>
            <a:pPr rtl="0"/>
            <a:r>
              <a:rPr lang="ru-RU" sz="2400" dirty="0" smtClean="0"/>
              <a:t>                                        Д. С. </a:t>
            </a:r>
            <a:r>
              <a:rPr lang="ru-RU" sz="2400" dirty="0" err="1" smtClean="0"/>
              <a:t>Лихачёев</a:t>
            </a:r>
            <a:endParaRPr lang="ru-RU" sz="2400" dirty="0" smtClean="0"/>
          </a:p>
          <a:p>
            <a:pPr rtl="0"/>
            <a:r>
              <a:rPr lang="ru-RU" sz="2400" dirty="0" smtClean="0"/>
              <a:t>Пожар 1812</a:t>
            </a:r>
          </a:p>
          <a:p>
            <a:pPr rtl="0"/>
            <a:endParaRPr lang="ru-RU" sz="1800" dirty="0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A25CB8C6-F1AD-AA75-E843-0C514D271E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445752" y="3154092"/>
            <a:ext cx="1901952" cy="711200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dirty="0" smtClean="0"/>
              <a:t>Стр. 9 - 10</a:t>
            </a:r>
            <a:endParaRPr lang="ru-RU" dirty="0"/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xmlns="" id="{B6680936-9FDE-46BB-0A75-52FFBB8276A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434716" y="2997620"/>
            <a:ext cx="1901952" cy="1316736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39" name="Нижний колонтитул 38">
            <a:extLst>
              <a:ext uri="{FF2B5EF4-FFF2-40B4-BE49-F238E27FC236}">
                <a16:creationId xmlns:a16="http://schemas.microsoft.com/office/drawing/2014/main" xmlns="" id="{5993DE62-6B3A-0134-DA31-A82B7C9EC42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/>
              <a:t>АНТИЧНАЯ ЛИТЕРАТУРА</a:t>
            </a:r>
          </a:p>
        </p:txBody>
      </p:sp>
      <p:sp>
        <p:nvSpPr>
          <p:cNvPr id="40" name="Номер слайда 39">
            <a:extLst>
              <a:ext uri="{FF2B5EF4-FFF2-40B4-BE49-F238E27FC236}">
                <a16:creationId xmlns:a16="http://schemas.microsoft.com/office/drawing/2014/main" xmlns="" id="{642E18FF-2AE9-A488-C519-657BE7DC1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DF28FB93-0A08-4E7D-8E63-9EFA29F1E093}" type="slidenum">
              <a:rPr lang="ru-RU" smtClean="0"/>
              <a:pPr rtl="0"/>
              <a:t>6</a:t>
            </a:fld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1627632" y="4317404"/>
            <a:ext cx="1901952" cy="1316736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8150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17A7CBB-EDAA-09CE-4A5C-C53A6284C8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207939"/>
            <a:ext cx="10360152" cy="4416552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endParaRPr lang="ru-RU" sz="3200" dirty="0"/>
          </a:p>
        </p:txBody>
      </p:sp>
      <p:sp>
        <p:nvSpPr>
          <p:cNvPr id="8" name="Надпись 7">
            <a:extLst>
              <a:ext uri="{FF2B5EF4-FFF2-40B4-BE49-F238E27FC236}">
                <a16:creationId xmlns:a16="http://schemas.microsoft.com/office/drawing/2014/main" xmlns="" id="{EF423BD8-3ED5-AD20-2802-5FF760F6D0B4}"/>
              </a:ext>
            </a:extLst>
          </p:cNvPr>
          <p:cNvSpPr txBox="1"/>
          <p:nvPr/>
        </p:nvSpPr>
        <p:spPr>
          <a:xfrm>
            <a:off x="5446712" y="181919"/>
            <a:ext cx="12954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</a:lstStyle>
          <a:p>
            <a:pPr algn="ctr" rtl="0"/>
            <a:r>
              <a:rPr lang="ru-RU" sz="10000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cs typeface="Gill Sans" panose="020B0502020104020203" pitchFamily="34" charset="-79"/>
              </a:rPr>
              <a:t>“</a:t>
            </a:r>
            <a:endParaRPr lang="ru-RU" sz="10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9" name="Надпись 8">
            <a:extLst>
              <a:ext uri="{FF2B5EF4-FFF2-40B4-BE49-F238E27FC236}">
                <a16:creationId xmlns:a16="http://schemas.microsoft.com/office/drawing/2014/main" xmlns="" id="{8AD5136B-8400-9CD8-FF91-462F36E32965}"/>
              </a:ext>
            </a:extLst>
          </p:cNvPr>
          <p:cNvSpPr txBox="1"/>
          <p:nvPr/>
        </p:nvSpPr>
        <p:spPr>
          <a:xfrm>
            <a:off x="5446712" y="4675411"/>
            <a:ext cx="12954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</a:lstStyle>
          <a:p>
            <a:pPr algn="ctr" rtl="0"/>
            <a:r>
              <a:rPr lang="ru-RU" sz="10000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cs typeface="Gill Sans" panose="020B0502020104020203" pitchFamily="34" charset="-79"/>
              </a:rPr>
              <a:t>”</a:t>
            </a:r>
            <a:endParaRPr lang="ru-RU" sz="10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xmlns="" id="{C9BCBCE6-550C-C9CD-4CC8-43B843BAEF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>
            <a:noAutofit/>
          </a:bodyPr>
          <a:lstStyle>
            <a:defPPr>
              <a:defRPr lang="ru-RU"/>
            </a:defPPr>
          </a:lstStyle>
          <a:p>
            <a:r>
              <a:rPr lang="ru-RU" sz="3200" b="1" spc="100" dirty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Д. С. Лихачёв</a:t>
            </a:r>
          </a:p>
          <a:p>
            <a:pPr rtl="0"/>
            <a:endParaRPr lang="ru-RU" sz="2400" dirty="0">
              <a:solidFill>
                <a:schemeClr val="accent4">
                  <a:lumMod val="75000"/>
                </a:schemeClr>
              </a:solidFill>
              <a:latin typeface="Gill Sans" panose="020B0502020104020203" pitchFamily="34" charset="-79"/>
              <a:cs typeface="Gill Sans" panose="020B0502020104020203" pitchFamily="34" charset="-79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5880" y="852254"/>
            <a:ext cx="1170424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ru-RU" sz="3200" spc="1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rPr>
              <a:t>Когда стали ясными опасности, грозящие в результате феодальных войн и набегов кочевников, явилось «Слово о полку Игореве» — это острое и необычайно </a:t>
            </a:r>
            <a:r>
              <a:rPr lang="ru-RU" sz="3200" spc="1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rPr>
              <a:t>стремительное</a:t>
            </a:r>
            <a:r>
              <a:rPr lang="ru-RU" sz="3200" spc="1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rPr>
              <a:t>, полное эмоциональной силы короткое произведение, потрясающее суровой и животворящей правдивостью. </a:t>
            </a:r>
            <a:r>
              <a:rPr lang="ru-RU" sz="3200" spc="1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rPr>
              <a:t>Оно пронзило болью всех князей, всех отметило, ободрило и призвало к единству. Со «Слова о полку Игореве» ведет начало литература как совесть народа</a:t>
            </a:r>
            <a:r>
              <a:rPr lang="ru-RU" sz="3200" spc="1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rPr>
              <a:t>.</a:t>
            </a:r>
            <a:endParaRPr lang="ru-RU" sz="3200" spc="100" dirty="0">
              <a:solidFill>
                <a:schemeClr val="accent1">
                  <a:lumMod val="20000"/>
                  <a:lumOff val="80000"/>
                </a:schemeClr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706272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1764" y="1217329"/>
            <a:ext cx="11377264" cy="4416552"/>
          </a:xfrm>
        </p:spPr>
        <p:txBody>
          <a:bodyPr/>
          <a:lstStyle/>
          <a:p>
            <a:r>
              <a:rPr lang="ru-RU" sz="3200" dirty="0"/>
              <a:t>«Слово о полку Игореве» — памятник несомненно письменный. Имя творца этого памятника нам неизвестно, все-таки мы ни на минуту не сомневаемся в том, что «Слово» написано точно так же, как Пушкин писал свои произведения, то есть такая же письменная поэзия, как современная нам. Но «Слово», кроме того, памятник народный, в нем отразилось народное мировоззрение XII века.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3200" b="1" dirty="0"/>
              <a:t>М. Н. Сперанский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44861" y="260648"/>
            <a:ext cx="69923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9600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cs typeface="Gill Sans" panose="020B0502020104020203" pitchFamily="34" charset="-79"/>
              </a:rPr>
              <a:t>“</a:t>
            </a:r>
            <a:endParaRPr lang="ru-RU" sz="96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44861" y="4953030"/>
            <a:ext cx="69923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9600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cs typeface="Gill Sans" panose="020B0502020104020203" pitchFamily="34" charset="-79"/>
              </a:rPr>
              <a:t>“</a:t>
            </a:r>
            <a:endParaRPr lang="ru-RU" sz="96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3637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59DBB63A-DF09-2F40-2A91-91C62E78F9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120680"/>
          </a:xfrm>
        </p:spPr>
        <p:txBody>
          <a:bodyPr rtlCol="0"/>
          <a:lstStyle>
            <a:defPPr>
              <a:defRPr lang="ru-RU"/>
            </a:defPPr>
          </a:lstStyle>
          <a:p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КОМПОЗИЦИЯ</a:t>
            </a:r>
            <a:r>
              <a:rPr lang="ru-RU" sz="2000" dirty="0"/>
              <a:t> – построение художественного </a:t>
            </a:r>
            <a:r>
              <a:rPr lang="ru-RU" sz="2000" dirty="0" smtClean="0"/>
              <a:t>произведения</a:t>
            </a:r>
            <a:r>
              <a:rPr lang="ru-RU" sz="2000" dirty="0"/>
              <a:t>, определенная система в расположении его </a:t>
            </a:r>
            <a:r>
              <a:rPr lang="ru-RU" sz="2000" dirty="0" smtClean="0"/>
              <a:t>частей.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СЮЖЕТ</a:t>
            </a:r>
            <a:r>
              <a:rPr lang="ru-RU" sz="2800" dirty="0"/>
              <a:t> </a:t>
            </a:r>
            <a:r>
              <a:rPr lang="ru-RU" sz="2000" dirty="0"/>
              <a:t>– система, порядок развития событий в </a:t>
            </a:r>
            <a:r>
              <a:rPr lang="ru-RU" sz="2000" dirty="0" smtClean="0"/>
              <a:t>произведении</a:t>
            </a:r>
            <a:r>
              <a:rPr lang="ru-RU" sz="2000" dirty="0"/>
              <a:t>. Его основные элементы: пролог, экспозиция, завязка, развитие действия, кульминация, развязка; в отдельных случаях возможен эпилог</a:t>
            </a:r>
            <a:r>
              <a:rPr lang="ru-RU" sz="2000" dirty="0" smtClean="0"/>
              <a:t>.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идея</a:t>
            </a:r>
            <a:r>
              <a:rPr lang="ru-RU" sz="2800" dirty="0" smtClean="0"/>
              <a:t> </a:t>
            </a:r>
            <a:r>
              <a:rPr lang="ru-RU" sz="2000" dirty="0"/>
              <a:t>– это главная мысль произведения, в которой выражается оценочно-эмоциональное отношение </a:t>
            </a:r>
            <a:r>
              <a:rPr lang="ru-RU" sz="2000" dirty="0" smtClean="0"/>
              <a:t>автора </a:t>
            </a:r>
            <a:r>
              <a:rPr lang="ru-RU" sz="2000" dirty="0"/>
              <a:t>к тем явлениям, которые им </a:t>
            </a:r>
            <a:r>
              <a:rPr lang="ru-RU" sz="2000" dirty="0" smtClean="0"/>
              <a:t>изображены.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Система образов</a:t>
            </a:r>
            <a:r>
              <a:rPr lang="ru-RU" sz="2800" dirty="0"/>
              <a:t> </a:t>
            </a:r>
            <a:r>
              <a:rPr lang="ru-RU" sz="2000" dirty="0"/>
              <a:t>- совокупность </a:t>
            </a:r>
            <a:r>
              <a:rPr lang="ru-RU" sz="2000" dirty="0" smtClean="0"/>
              <a:t>литератур-</a:t>
            </a:r>
            <a:r>
              <a:rPr lang="ru-RU" sz="2000" dirty="0" err="1" smtClean="0"/>
              <a:t>ных</a:t>
            </a:r>
            <a:r>
              <a:rPr lang="ru-RU" sz="2000" dirty="0" smtClean="0"/>
              <a:t> </a:t>
            </a:r>
            <a:r>
              <a:rPr lang="ru-RU" sz="2000" dirty="0"/>
              <a:t>героев в художественном произведении, их взаимодействие между собой, а также их роль в </a:t>
            </a:r>
            <a:r>
              <a:rPr lang="ru-RU" sz="2000" dirty="0" err="1" smtClean="0"/>
              <a:t>сю</a:t>
            </a:r>
            <a:r>
              <a:rPr lang="ru-RU" sz="2000" dirty="0" smtClean="0"/>
              <a:t>- жете </a:t>
            </a:r>
            <a:r>
              <a:rPr lang="ru-RU" sz="2000" dirty="0"/>
              <a:t>произведения и раскрытии авторского замысла.</a:t>
            </a:r>
            <a:endParaRPr lang="ru-RU" sz="2000" dirty="0"/>
          </a:p>
        </p:txBody>
      </p:sp>
      <p:pic>
        <p:nvPicPr>
          <p:cNvPr id="4" name="Рисунок 3" descr="Штемпели с буквами">
            <a:extLst>
              <a:ext uri="{FF2B5EF4-FFF2-40B4-BE49-F238E27FC236}">
                <a16:creationId xmlns:a16="http://schemas.microsoft.com/office/drawing/2014/main" xmlns="" id="{EB0CAA8D-A852-C4A7-5B8F-CCB921FFB6C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166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ига 16 х 9">
  <a:themeElements>
    <a:clrScheme name="Custom 71">
      <a:dk1>
        <a:srgbClr val="000000"/>
      </a:dk1>
      <a:lt1>
        <a:srgbClr val="FFFFFF"/>
      </a:lt1>
      <a:dk2>
        <a:srgbClr val="693A20"/>
      </a:dk2>
      <a:lt2>
        <a:srgbClr val="E7E4E6"/>
      </a:lt2>
      <a:accent1>
        <a:srgbClr val="512823"/>
      </a:accent1>
      <a:accent2>
        <a:srgbClr val="B98D34"/>
      </a:accent2>
      <a:accent3>
        <a:srgbClr val="610606"/>
      </a:accent3>
      <a:accent4>
        <a:srgbClr val="FFEDB9"/>
      </a:accent4>
      <a:accent5>
        <a:srgbClr val="787A41"/>
      </a:accent5>
      <a:accent6>
        <a:srgbClr val="B95E14"/>
      </a:accent6>
      <a:hlink>
        <a:srgbClr val="2B3742"/>
      </a:hlink>
      <a:folHlink>
        <a:srgbClr val="C1A56D"/>
      </a:folHlink>
    </a:clrScheme>
    <a:fontScheme name="Custom 89">
      <a:majorFont>
        <a:latin typeface="Book Antiqua"/>
        <a:ea typeface=""/>
        <a:cs typeface=""/>
      </a:majorFont>
      <a:minorFont>
        <a:latin typeface="Gill Sans MT"/>
        <a:ea typeface=""/>
        <a:cs typeface="Calibr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satMod val="150000"/>
              </a:schemeClr>
            </a:gs>
            <a:gs pos="60000">
              <a:schemeClr val="phClr">
                <a:shade val="20000"/>
                <a:satMod val="25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12000"/>
                <a:satMod val="240000"/>
              </a:schemeClr>
              <a:schemeClr val="phClr"/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70360133_TF02801059_Win32" id="{3C3EE73F-AAD7-4353-9ED5-1FE8D42E7EE0}" vid="{F757E4F1-0638-4CE5-8C0D-E0CC3A073DF1}"/>
    </a:ext>
  </a:extLst>
</a:theme>
</file>

<file path=ppt/theme/theme2.xml><?xml version="1.0" encoding="utf-8"?>
<a:theme xmlns:a="http://schemas.openxmlformats.org/drawingml/2006/main" name="Тема Office">
  <a:themeElements>
    <a:clrScheme name="BooksClassic_16x9">
      <a:dk1>
        <a:srgbClr val="6A3A20"/>
      </a:dk1>
      <a:lt1>
        <a:sysClr val="window" lastClr="FFFFFF"/>
      </a:lt1>
      <a:dk2>
        <a:srgbClr val="000000"/>
      </a:dk2>
      <a:lt2>
        <a:srgbClr val="FFEDB9"/>
      </a:lt2>
      <a:accent1>
        <a:srgbClr val="6A3A20"/>
      </a:accent1>
      <a:accent2>
        <a:srgbClr val="B4914C"/>
      </a:accent2>
      <a:accent3>
        <a:srgbClr val="610606"/>
      </a:accent3>
      <a:accent4>
        <a:srgbClr val="2B3742"/>
      </a:accent4>
      <a:accent5>
        <a:srgbClr val="787A41"/>
      </a:accent5>
      <a:accent6>
        <a:srgbClr val="B95E14"/>
      </a:accent6>
      <a:hlink>
        <a:srgbClr val="2B3742"/>
      </a:hlink>
      <a:folHlink>
        <a:srgbClr val="C1A56D"/>
      </a:folHlink>
    </a:clrScheme>
    <a:fontScheme name="Constantia">
      <a:maj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BooksClassic_16x9">
      <a:dk1>
        <a:srgbClr val="6A3A20"/>
      </a:dk1>
      <a:lt1>
        <a:sysClr val="window" lastClr="FFFFFF"/>
      </a:lt1>
      <a:dk2>
        <a:srgbClr val="000000"/>
      </a:dk2>
      <a:lt2>
        <a:srgbClr val="FFEDB9"/>
      </a:lt2>
      <a:accent1>
        <a:srgbClr val="6A3A20"/>
      </a:accent1>
      <a:accent2>
        <a:srgbClr val="B4914C"/>
      </a:accent2>
      <a:accent3>
        <a:srgbClr val="610606"/>
      </a:accent3>
      <a:accent4>
        <a:srgbClr val="2B3742"/>
      </a:accent4>
      <a:accent5>
        <a:srgbClr val="787A41"/>
      </a:accent5>
      <a:accent6>
        <a:srgbClr val="B95E14"/>
      </a:accent6>
      <a:hlink>
        <a:srgbClr val="2B3742"/>
      </a:hlink>
      <a:folHlink>
        <a:srgbClr val="C1A56D"/>
      </a:folHlink>
    </a:clrScheme>
    <a:fontScheme name="Constantia">
      <a:maj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6" ma:contentTypeDescription="Create a new document." ma:contentTypeScope="" ma:versionID="ac37c1753acd5e330d2062ccec26ea66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3b340c7101c92c5120abd06486f94548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66EAEDD-6865-458C-AB5E-1E0979B7BC44}">
  <ds:schemaRefs>
    <ds:schemaRef ds:uri="http://purl.org/dc/terms/"/>
    <ds:schemaRef ds:uri="16c05727-aa75-4e4a-9b5f-8a80a1165891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230e9df3-be65-4c73-a93b-d1236ebd677e"/>
    <ds:schemaRef ds:uri="http://schemas.openxmlformats.org/package/2006/metadata/core-properties"/>
    <ds:schemaRef ds:uri="71af3243-3dd4-4a8d-8c0d-dd76da1f02a5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28458A3-99B8-4914-89E6-B86ADB0D7DF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9ACF9E2-7979-495A-9F5F-33F2C850074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tf02801059_win32</Template>
  <TotalTime>0</TotalTime>
  <Words>273</Words>
  <Application>Microsoft Office PowerPoint</Application>
  <PresentationFormat>Произвольный</PresentationFormat>
  <Paragraphs>81</Paragraphs>
  <Slides>12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Arial</vt:lpstr>
      <vt:lpstr>Book Antiqua</vt:lpstr>
      <vt:lpstr>Calibri</vt:lpstr>
      <vt:lpstr>Calibri Light</vt:lpstr>
      <vt:lpstr>Constantia</vt:lpstr>
      <vt:lpstr>Gill Sans</vt:lpstr>
      <vt:lpstr>Gill Sans MT</vt:lpstr>
      <vt:lpstr>Книга 16 х 9</vt:lpstr>
      <vt:lpstr>ДРЕВНЕРУССКАЯ ЛИТЕРАТУРА</vt:lpstr>
      <vt:lpstr>ДРЕВНЕРУССКАЯ ЛИТЕРАТУРА</vt:lpstr>
      <vt:lpstr>Основные черты древнерусской  литературы</vt:lpstr>
      <vt:lpstr>Презентация PowerPoint</vt:lpstr>
      <vt:lpstr>Жанры древнерусской литературы</vt:lpstr>
      <vt:lpstr>«СЛОВО О ПОЛКУ ИГОРЕВЕ»</vt:lpstr>
      <vt:lpstr>Презентация PowerPoint</vt:lpstr>
      <vt:lpstr>«Слово о полку Игореве» — памятник несомненно письменный. Имя творца этого памятника нам неизвестно, все-таки мы ни на минуту не сомневаемся в том, что «Слово» написано точно так же, как Пушкин писал свои произведения, то есть такая же письменная поэзия, как современная нам. Но «Слово», кроме того, памятник народный, в нем отразилось народное мировоззрение XII века.  </vt:lpstr>
      <vt:lpstr>КОМПОЗИЦИЯ – построение художественного произведения, определенная система в расположении его частей.  СЮЖЕТ – система, порядок развития событий в произведении. Его основные элементы: пролог, экспозиция, завязка, развитие действия, кульминация, развязка; в отдельных случаях возможен эпилог.  идея – это главная мысль произведения, в которой выражается оценочно-эмоциональное отношение автора к тем явлениям, которые им изображены.  Система образов - совокупность литератур-ных героев в художественном произведении, их взаимодействие между собой, а также их роль в сю- жете произведения и раскрытии авторского замысла.</vt:lpstr>
      <vt:lpstr>Историческая основа «Слова…»</vt:lpstr>
      <vt:lpstr>Презентация PowerPoint</vt:lpstr>
      <vt:lpstr>Дома: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2023-06-11T14:07:29Z</dcterms:created>
  <dcterms:modified xsi:type="dcterms:W3CDTF">2023-06-12T11:27:47Z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