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6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5"/>
            <a:ext cx="8204448" cy="1512168"/>
          </a:xfrm>
        </p:spPr>
        <p:txBody>
          <a:bodyPr>
            <a:normAutofit fontScale="90000"/>
          </a:bodyPr>
          <a:lstStyle/>
          <a:p>
            <a:pPr lvl="0">
              <a:lnSpc>
                <a:spcPct val="105000"/>
              </a:lnSpc>
              <a:spcBef>
                <a:spcPct val="20000"/>
              </a:spcBef>
            </a:pPr>
            <a:r>
              <a:rPr lang="ru-RU" sz="4400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К</a:t>
            </a:r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урс внеурочной   деятельности</a:t>
            </a:r>
            <a:br>
              <a:rPr lang="ru-RU" sz="8000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8000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ОФП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780928"/>
            <a:ext cx="7264896" cy="1728192"/>
          </a:xfrm>
        </p:spPr>
        <p:txBody>
          <a:bodyPr>
            <a:normAutofit/>
          </a:bodyPr>
          <a:lstStyle/>
          <a:p>
            <a:pPr>
              <a:lnSpc>
                <a:spcPct val="105000"/>
              </a:lnSpc>
              <a:spcAft>
                <a:spcPts val="1000"/>
              </a:spcAft>
            </a:pPr>
            <a:r>
              <a:rPr lang="ru-RU" sz="48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«В здоровом теле – здоровый дух»</a:t>
            </a:r>
            <a:endParaRPr lang="ru-RU" sz="4800" i="1" dirty="0">
              <a:solidFill>
                <a:srgbClr val="C00000"/>
              </a:solidFill>
              <a:effectLst/>
              <a:latin typeface="Arial"/>
              <a:ea typeface="Times New Rom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6D2602-518B-7EDE-5F3E-6BC1A120EE7B}"/>
              </a:ext>
            </a:extLst>
          </p:cNvPr>
          <p:cNvSpPr txBox="1"/>
          <p:nvPr/>
        </p:nvSpPr>
        <p:spPr>
          <a:xfrm>
            <a:off x="3923928" y="5877272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cs typeface="Aharoni" panose="02010803020104030203" pitchFamily="2" charset="-79"/>
              </a:rPr>
              <a:t>Подготовила: учитель физической культуры Глазова Марина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575242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/>
          </a:bodyPr>
          <a:lstStyle/>
          <a:p>
            <a:r>
              <a:rPr lang="ru-RU" sz="3600" b="1" i="1" dirty="0">
                <a:latin typeface="Times New Roman"/>
                <a:ea typeface="Times New Roman"/>
              </a:rPr>
              <a:t>Система физического воспитания, объединяющая внеурочные формы занятий физической культурой, создает максимально благоприятные условия для раскрытия и развития не только физических способностей, но и духовного становления ребёнка, самоопределения и патриотизма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864282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5040560"/>
          </a:xfrm>
        </p:spPr>
        <p:txBody>
          <a:bodyPr>
            <a:normAutofit fontScale="92500"/>
          </a:bodyPr>
          <a:lstStyle/>
          <a:p>
            <a:pPr>
              <a:lnSpc>
                <a:spcPct val="10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300" b="1" i="1" dirty="0">
                <a:latin typeface="Times New Roman"/>
                <a:ea typeface="Times New Roman"/>
                <a:cs typeface="Times New Roman"/>
              </a:rPr>
              <a:t>Способствовать освоению</a:t>
            </a:r>
            <a:r>
              <a:rPr lang="ru-RU" sz="43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обучающимися</a:t>
            </a:r>
            <a:r>
              <a:rPr lang="ru-RU" sz="43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300" b="1" i="1" dirty="0">
                <a:latin typeface="Times New Roman"/>
                <a:ea typeface="Times New Roman"/>
                <a:cs typeface="Times New Roman"/>
              </a:rPr>
              <a:t>основных социальных норм, необходимых  для полноценного существования в современном обществе, - в первую очередь ведение здорового образа жизни </a:t>
            </a:r>
            <a:endParaRPr lang="ru-RU" sz="4300" b="1" i="1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400" b="1" i="1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5400" b="1" i="1" cap="none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Цель программы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49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00628"/>
            <a:ext cx="8208912" cy="5208692"/>
          </a:xfrm>
        </p:spPr>
        <p:txBody>
          <a:bodyPr>
            <a:normAutofit fontScale="92500" lnSpcReduction="10000"/>
          </a:bodyPr>
          <a:lstStyle/>
          <a:p>
            <a:pPr marL="179705" lvl="0" algn="just">
              <a:lnSpc>
                <a:spcPct val="105000"/>
              </a:lnSpc>
            </a:pPr>
            <a:endParaRPr lang="ru-RU" sz="900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 marL="179705" lvl="0" algn="just">
              <a:lnSpc>
                <a:spcPct val="105000"/>
              </a:lnSpc>
            </a:pPr>
            <a:r>
              <a:rPr lang="ru-RU" sz="15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1.Способствовать укреплению здоровья детей (профилактике нарушений осанки и плоскостопия, укрепления костно-мышечного аппарата и др.) через средства физической культуры. </a:t>
            </a:r>
            <a:endParaRPr lang="ru-RU" sz="24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179705" lvl="0" algn="just">
              <a:lnSpc>
                <a:spcPct val="105000"/>
              </a:lnSpc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2. Формировать общие представления о физической культуре и спорте в целом их значении в жизни человека, укреплении здоровья, физическом развитии и физической подготовленности.                                                                    </a:t>
            </a:r>
            <a:endParaRPr lang="ru-RU" sz="24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179705" lvl="0" algn="just">
              <a:lnSpc>
                <a:spcPct val="105000"/>
              </a:lnSpc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3. Закреплять умения и навыки спортивных стилей плавания: кроль на спине груди, кроль на спине, брасс, баттерфляй .                                                        </a:t>
            </a:r>
            <a:endParaRPr lang="ru-RU" sz="24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179705" lvl="0" algn="just">
              <a:lnSpc>
                <a:spcPct val="105000"/>
              </a:lnSpc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4.Обучить простейшим способам контроля за физической нагрузкой, отдельными показателями физического развития и физической подготовленности. </a:t>
            </a:r>
            <a:endParaRPr lang="ru-RU" sz="24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400" b="1" i="1" cap="none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Задачи программы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05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9676848"/>
              </p:ext>
            </p:extLst>
          </p:nvPr>
        </p:nvGraphicFramePr>
        <p:xfrm>
          <a:off x="214785" y="1412776"/>
          <a:ext cx="8749702" cy="480526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2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39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0731">
                <a:tc row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темы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часов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0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Теоретические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занятия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Практические занятия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№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612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Теоретические сведения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ходу занятия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ходу занятия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4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Плавание 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5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Пионербол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9612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6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Подвижные игры и эстафеты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8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Футбол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Баскетбол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71818">
                <a:tc>
                  <a:txBody>
                    <a:bodyPr/>
                    <a:lstStyle/>
                    <a:p>
                      <a:pPr marL="6858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20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65760"/>
            <a:ext cx="7588324" cy="75898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/>
                <a:ea typeface="Times New Roman"/>
              </a:rPr>
              <a:t>             </a:t>
            </a:r>
            <a:r>
              <a:rPr lang="ru-RU" b="1" i="1" dirty="0">
                <a:solidFill>
                  <a:srgbClr val="00B050"/>
                </a:solidFill>
                <a:latin typeface="Times New Roman"/>
                <a:ea typeface="Times New Roman"/>
              </a:rPr>
              <a:t>Содержание  курса               внеурочной   деятельности</a:t>
            </a:r>
            <a:endParaRPr lang="ru-RU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753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556792"/>
            <a:ext cx="8100392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/>
                <a:ea typeface="Times New Roman"/>
              </a:rPr>
              <a:t>Экспресс-оценка физического здоровья 5АБВ классов на                         начало и конец 2015/2016 учебного года</a:t>
            </a:r>
            <a:endParaRPr lang="ru-RU" sz="2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2341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4000" i="1" dirty="0">
                <a:solidFill>
                  <a:srgbClr val="FF0000"/>
                </a:solidFill>
              </a:rPr>
              <a:t>Одно из занятий «Пионербол»</a:t>
            </a:r>
          </a:p>
        </p:txBody>
      </p:sp>
    </p:spTree>
    <p:extLst>
      <p:ext uri="{BB962C8B-B14F-4D97-AF65-F5344CB8AC3E}">
        <p14:creationId xmlns:p14="http://schemas.microsoft.com/office/powerpoint/2010/main" val="3709604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    Плавание</a:t>
            </a:r>
          </a:p>
        </p:txBody>
      </p:sp>
    </p:spTree>
    <p:extLst>
      <p:ext uri="{BB962C8B-B14F-4D97-AF65-F5344CB8AC3E}">
        <p14:creationId xmlns:p14="http://schemas.microsoft.com/office/powerpoint/2010/main" val="2640709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6" t="-182" r="-458" b="182"/>
          <a:stretch/>
        </p:blipFill>
        <p:spPr>
          <a:xfrm>
            <a:off x="0" y="454"/>
            <a:ext cx="5429498" cy="4525962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7" t="24079" r="194" b="15856"/>
          <a:stretch/>
        </p:blipFill>
        <p:spPr>
          <a:xfrm rot="5400000">
            <a:off x="4174025" y="1190063"/>
            <a:ext cx="5499843" cy="31197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7849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4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54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54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54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5400" b="1" dirty="0">
              <a:ln w="11430"/>
              <a:gradFill>
                <a:gsLst>
                  <a:gs pos="0">
                    <a:srgbClr val="DA1F28">
                      <a:tint val="70000"/>
                      <a:satMod val="245000"/>
                    </a:srgbClr>
                  </a:gs>
                  <a:gs pos="75000">
                    <a:srgbClr val="DA1F28">
                      <a:tint val="90000"/>
                      <a:shade val="60000"/>
                      <a:satMod val="240000"/>
                    </a:srgbClr>
                  </a:gs>
                  <a:gs pos="100000">
                    <a:srgbClr val="DA1F28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r>
              <a:rPr lang="ru-RU" sz="6000" b="1" i="1" dirty="0">
                <a:ln w="11430"/>
                <a:gradFill>
                  <a:gsLst>
                    <a:gs pos="0">
                      <a:srgbClr val="DA1F28">
                        <a:tint val="70000"/>
                        <a:satMod val="245000"/>
                      </a:srgbClr>
                    </a:gs>
                    <a:gs pos="75000">
                      <a:srgbClr val="DA1F28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A1F28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Тренировка гибкости</a:t>
            </a:r>
          </a:p>
        </p:txBody>
      </p:sp>
    </p:spTree>
    <p:extLst>
      <p:ext uri="{BB962C8B-B14F-4D97-AF65-F5344CB8AC3E}">
        <p14:creationId xmlns:p14="http://schemas.microsoft.com/office/powerpoint/2010/main" val="930467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159</TotalTime>
  <Words>274</Words>
  <Application>Microsoft Office PowerPoint</Application>
  <PresentationFormat>Экран (4:3)</PresentationFormat>
  <Paragraphs>69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Курс внеурочной   деятельности ОФП</vt:lpstr>
      <vt:lpstr>Презентация PowerPoint</vt:lpstr>
      <vt:lpstr>        Цель программы</vt:lpstr>
      <vt:lpstr>        Задачи программы</vt:lpstr>
      <vt:lpstr>             Содержание  курса               внеурочной   деятельности</vt:lpstr>
      <vt:lpstr> Экспресс-оценка физического здоровья 5АБВ классов на                         начало и конец 2015/2016 учебного года</vt:lpstr>
      <vt:lpstr>Одно из занятий «Пионербол»</vt:lpstr>
      <vt:lpstr>    Плавание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ОФП</dc:title>
  <cp:lastModifiedBy>Марина Глазова</cp:lastModifiedBy>
  <cp:revision>16</cp:revision>
  <dcterms:modified xsi:type="dcterms:W3CDTF">2023-06-12T11:29:25Z</dcterms:modified>
</cp:coreProperties>
</file>