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8333" y="1600200"/>
            <a:ext cx="7569199" cy="1862667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Своеобразие животного мира Африки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4014" y="5672665"/>
            <a:ext cx="6815669" cy="132080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Работу  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выполнила   воспитатель   ГБОУ   СОШ  №  493   Кировского    района города    Санкт-Петербурга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Павлова    Татьяна     Юрьевна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lnSpc>
                <a:spcPts val="252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74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Африка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1647" y="2393576"/>
            <a:ext cx="10515600" cy="3854823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>
                <a:solidFill>
                  <a:schemeClr val="accent1">
                    <a:lumMod val="50000"/>
                  </a:schemeClr>
                </a:solidFill>
              </a:rPr>
              <a:t>Африка — самый жаркий материк на Земле. Название «Африка» появилось во II веке до н.э., но тогда оно еще не было наименованием огромного материка, расположенного в Северном и Южном, Западном и Восточном полушариях. </a:t>
            </a:r>
            <a:endParaRPr lang="ru-RU" sz="29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900" dirty="0">
                <a:solidFill>
                  <a:schemeClr val="accent1">
                    <a:lumMod val="50000"/>
                  </a:schemeClr>
                </a:solidFill>
              </a:rPr>
              <a:t>Почвенно-растительные зоны располагаются соответственно климатическим поясам и областям. Огромные площади занимают пустыни в тропических поясах, саванны и переменно влажные леса — в субэкваториальных. В котловине Конго и на побережье Гвинейского залива распространены влажные экваториальные леса — </a:t>
            </a:r>
            <a:r>
              <a:rPr lang="ru-RU" sz="2900" dirty="0" err="1">
                <a:solidFill>
                  <a:schemeClr val="accent1">
                    <a:lumMod val="50000"/>
                  </a:schemeClr>
                </a:solidFill>
              </a:rPr>
              <a:t>гилеи</a:t>
            </a:r>
            <a:r>
              <a:rPr lang="ru-RU" sz="29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2900" dirty="0">
                <a:solidFill>
                  <a:schemeClr val="accent1">
                    <a:lumMod val="50000"/>
                  </a:schemeClr>
                </a:solidFill>
              </a:rPr>
              <a:t>В Африке богатый и разнообразный животный мир. Например, нигде на Земле нет такого разнообразия копытных, в том числе крупных, как в африканских саваннах. Много хищников.</a:t>
            </a:r>
          </a:p>
          <a:p>
            <a:r>
              <a:rPr lang="ru-RU" sz="2900" dirty="0">
                <a:solidFill>
                  <a:schemeClr val="accent1">
                    <a:lumMod val="50000"/>
                  </a:schemeClr>
                </a:solidFill>
              </a:rPr>
              <a:t>Водные ресурсы распространены неравномерно. Реки материка обладают огромными запасами </a:t>
            </a:r>
            <a:r>
              <a:rPr lang="ru-RU" sz="2900" dirty="0" smtClean="0">
                <a:solidFill>
                  <a:schemeClr val="accent1">
                    <a:lumMod val="50000"/>
                  </a:schemeClr>
                </a:solidFill>
              </a:rPr>
              <a:t>энергии.</a:t>
            </a:r>
            <a:endParaRPr lang="ru-RU" sz="29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5902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508" y="982132"/>
            <a:ext cx="9601196" cy="130386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Беспозвоночные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Achatina reticul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81" y="1658845"/>
            <a:ext cx="2459131" cy="3281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6963" y="5073464"/>
            <a:ext cx="2257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Ахатина Ретикулята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0242" y="2841811"/>
            <a:ext cx="2743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Achatinidae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Achatina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Вид: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Ахатина Ретикулята</a:t>
            </a:r>
          </a:p>
          <a:p>
            <a:endParaRPr lang="en-US" dirty="0" smtClean="0"/>
          </a:p>
        </p:txBody>
      </p:sp>
      <p:pic>
        <p:nvPicPr>
          <p:cNvPr id="1030" name="Picture 6" descr="Sea Cucumb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841" y="3716867"/>
            <a:ext cx="5067292" cy="1223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05530" y="4940666"/>
            <a:ext cx="1258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Голотурия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67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Насекомые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https://upload.wikimedia.org/wikipedia/commons/thumb/6/6e/Glossina_morsitans_morsitans-pregnant_female.jpg/200px-Glossina_morsitans_morsitans-pregnant_fem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73" y="2420469"/>
            <a:ext cx="2447361" cy="2447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4400" y="4817634"/>
            <a:ext cx="1273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Муха цеце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54634" y="2488643"/>
            <a:ext cx="25190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Семейство: 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a-Latn" b="1" i="1" dirty="0" smtClean="0">
                <a:solidFill>
                  <a:schemeClr val="accent1">
                    <a:lumMod val="50000"/>
                  </a:schemeClr>
                </a:solidFill>
              </a:rPr>
              <a:t>Glossinidae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t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Род: 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Цеце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fontAlgn="t"/>
            <a:endParaRPr lang="ru-RU" dirty="0"/>
          </a:p>
          <a:p>
            <a:endParaRPr lang="ru-RU" dirty="0"/>
          </a:p>
        </p:txBody>
      </p:sp>
      <p:pic>
        <p:nvPicPr>
          <p:cNvPr id="2052" name="Picture 4" descr="Anopheles stephens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866" y="3044574"/>
            <a:ext cx="3585971" cy="2381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784793" y="4235387"/>
            <a:ext cx="2856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Комары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Малярийные комары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1600" y="5548159"/>
            <a:ext cx="2244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Малярийный комар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6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Рыбы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Aulonocara jacobfreibergi R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66" y="2413592"/>
            <a:ext cx="3819384" cy="2260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18950" y="2437008"/>
            <a:ext cx="2372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Цихловые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Аулонокары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402" y="4801193"/>
            <a:ext cx="1459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Аулонокары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6" name="Picture 4" descr="Basel Zoo Tetraodon mbu 28102013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432" y="3234348"/>
            <a:ext cx="3399045" cy="2164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854229" y="4673600"/>
            <a:ext cx="26372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Иглобрюхие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Иглобрюхи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Мбу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14063" y="5650375"/>
            <a:ext cx="644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Мбу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2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Амфибии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Arthroleptis adelphus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36" y="2472906"/>
            <a:ext cx="2999111" cy="2252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87813" y="4911977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Камерунская пискунья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1261" y="2590800"/>
            <a:ext cx="3089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Пискуньи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Arthroleptis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Вид: Камерунская пискунья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101" name="Picture 5" descr="Arthroleptis palava0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733" y="3493920"/>
            <a:ext cx="3063301" cy="2300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880568" y="5829073"/>
            <a:ext cx="1965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Тучная пискунья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49234" y="4189911"/>
            <a:ext cx="24513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Пискуньи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la-Latn" b="1" dirty="0" smtClean="0">
                <a:solidFill>
                  <a:schemeClr val="accent1">
                    <a:lumMod val="50000"/>
                  </a:schemeClr>
                </a:solidFill>
              </a:rPr>
              <a:t>Arthroleptis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Вид: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Тучная пискунья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19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Млекопитающие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6158" y="4568267"/>
            <a:ext cx="2355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Карликовый бегемот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Bristol.zoo.pygmy.hippo.ar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34" y="2112011"/>
            <a:ext cx="3222314" cy="2456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67200" y="2761129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Бегемотовые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Карликовые бегемоты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Карликовый бегемот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6" name="Picture 6" descr="Potamochoerus porcus - Disney's Animal Kingdom Lodge, Orlando, Florida, USA - 20100119 - 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012" y="3684459"/>
            <a:ext cx="3190769" cy="2153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88174" y="5838298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Кистеухая свинья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08926" y="3938494"/>
            <a:ext cx="25346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Семейство: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Свиньи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Род: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Кистеухие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свиньи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Вид: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Кистеухая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свинья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20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009" y="2730528"/>
            <a:ext cx="98171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50000"/>
                  </a:schemeClr>
                </a:solidFill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62583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</TotalTime>
  <Words>158</Words>
  <Application>Microsoft Office PowerPoint</Application>
  <PresentationFormat>Широкоэкранный</PresentationFormat>
  <Paragraphs>48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Своеобразие животного мира Африки</vt:lpstr>
      <vt:lpstr>Африка</vt:lpstr>
      <vt:lpstr>Беспозвоночные</vt:lpstr>
      <vt:lpstr>Насекомые</vt:lpstr>
      <vt:lpstr>Рыбы</vt:lpstr>
      <vt:lpstr>Амфибии</vt:lpstr>
      <vt:lpstr>Млекопитающие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Своеобразие животного мира Африки</dc:title>
  <dc:creator>Никита</dc:creator>
  <cp:lastModifiedBy>Nikita</cp:lastModifiedBy>
  <cp:revision>10</cp:revision>
  <dcterms:created xsi:type="dcterms:W3CDTF">2015-04-23T11:40:05Z</dcterms:created>
  <dcterms:modified xsi:type="dcterms:W3CDTF">2023-06-11T12:15:17Z</dcterms:modified>
</cp:coreProperties>
</file>