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59" autoAdjust="0"/>
    <p:restoredTop sz="94660"/>
  </p:normalViewPr>
  <p:slideViewPr>
    <p:cSldViewPr>
      <p:cViewPr varScale="1">
        <p:scale>
          <a:sx n="81" d="100"/>
          <a:sy n="81" d="100"/>
        </p:scale>
        <p:origin x="156" y="72"/>
      </p:cViewPr>
      <p:guideLst>
        <p:guide orient="horz" pos="2160"/>
        <p:guide pos="2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4A3A3-28D2-41EC-9458-6FCAA58C4CBC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B644D-ED27-415C-8F9E-BCBE646FB5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564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12BF69A-FF05-4339-AFB0-A2471BD33612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28D815-21CA-4DC3-A7E7-56ECD396448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2304257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effectLst/>
                <a:latin typeface="Monotype Corsiva"/>
                <a:ea typeface="Calibri"/>
                <a:cs typeface="Times New Roman"/>
              </a:rPr>
              <a:t>«Толерантность – путь к миру»</a:t>
            </a:r>
            <a:endParaRPr lang="ru-RU" sz="7200" dirty="0"/>
          </a:p>
        </p:txBody>
      </p:sp>
      <p:pic>
        <p:nvPicPr>
          <p:cNvPr id="5" name="Рисунок 4" descr="Круглый стол на тему «Формирование толерантности и профилактика экстремизма  в молодежной среде. Мы разные, но мы вместе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8920"/>
            <a:ext cx="4752528" cy="4149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02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Calibri"/>
              </a:rPr>
              <a:t>Тренинг</a:t>
            </a:r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«Ладонь, полная солнца»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84887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38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Закончите фразу: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/>
                <a:ea typeface="Calibri"/>
                <a:cs typeface="Times New Roman"/>
              </a:rPr>
              <a:t>- Я сегодня узнал(а) ….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/>
                <a:ea typeface="Calibri"/>
                <a:cs typeface="Times New Roman"/>
              </a:rPr>
              <a:t>- Я смогу поменять 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своё отношение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к….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Times New Roman"/>
                <a:ea typeface="Calibri"/>
              </a:rPr>
              <a:t>. Рефлексия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4465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/>
                <a:ea typeface="Calibri"/>
              </a:rPr>
              <a:t>Песня </a:t>
            </a:r>
            <a:r>
              <a:rPr lang="ru-RU" b="1" dirty="0">
                <a:latin typeface="Times New Roman"/>
                <a:ea typeface="Calibri"/>
              </a:rPr>
              <a:t>«Мы вместе».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5608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7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76056" y="3933056"/>
            <a:ext cx="3744416" cy="2592288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Clr>
                <a:srgbClr val="31B6FD"/>
              </a:buClr>
              <a:buNone/>
            </a:pPr>
            <a:r>
              <a:rPr lang="ru-RU" sz="2800" dirty="0" smtClean="0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Презентацию подготовила </a:t>
            </a:r>
            <a:r>
              <a:rPr lang="ru-RU" sz="2800" dirty="0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учитель начальных классов МБОУ «Президентский лицей</a:t>
            </a:r>
            <a:r>
              <a:rPr lang="ru-RU" sz="2800" dirty="0" smtClean="0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» г. Грозный </a:t>
            </a:r>
            <a:r>
              <a:rPr lang="ru-RU" sz="2800" dirty="0" err="1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Батукаева</a:t>
            </a:r>
            <a:r>
              <a:rPr lang="ru-RU" sz="2800" dirty="0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 Табарик </a:t>
            </a:r>
            <a:r>
              <a:rPr lang="ru-RU" sz="2800" dirty="0" err="1">
                <a:solidFill>
                  <a:srgbClr val="073E87">
                    <a:lumMod val="75000"/>
                  </a:srgbClr>
                </a:solidFill>
                <a:cs typeface="Aharoni" pitchFamily="2" charset="-79"/>
              </a:rPr>
              <a:t>Хусейновна</a:t>
            </a:r>
            <a:endParaRPr lang="ru-RU" sz="2800" dirty="0">
              <a:solidFill>
                <a:srgbClr val="073E87">
                  <a:lumMod val="75000"/>
                </a:srgbClr>
              </a:solidFill>
              <a:cs typeface="Aharoni" pitchFamily="2" charset="-79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650512"/>
          </a:xfrm>
        </p:spPr>
        <p:txBody>
          <a:bodyPr>
            <a:noAutofit/>
          </a:bodyPr>
          <a:lstStyle/>
          <a:p>
            <a:r>
              <a:rPr lang="ru-RU" sz="4800" dirty="0" smtClean="0">
                <a:cs typeface="Aharoni" pitchFamily="2" charset="-79"/>
              </a:rPr>
              <a:t>Спасибо за сотрудничество! </a:t>
            </a:r>
            <a:br>
              <a:rPr lang="ru-RU" sz="4800" dirty="0" smtClean="0">
                <a:cs typeface="Aharoni" pitchFamily="2" charset="-79"/>
              </a:rPr>
            </a:br>
            <a:r>
              <a:rPr lang="ru-RU" sz="4800" dirty="0" smtClean="0">
                <a:cs typeface="Aharoni" pitchFamily="2" charset="-79"/>
              </a:rPr>
              <a:t>Всего доброго!</a:t>
            </a:r>
            <a:endParaRPr lang="ru-RU" sz="4800" dirty="0">
              <a:cs typeface="Aharoni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356992"/>
            <a:ext cx="4571999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4155" y="404665"/>
            <a:ext cx="3812645" cy="2808311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atin typeface="Times New Roman"/>
                <a:ea typeface="Calibri"/>
              </a:rPr>
              <a:t>Игра «Похожие и разные»</a:t>
            </a:r>
            <a:endParaRPr lang="ru-RU" sz="6000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6050" b="6050"/>
          <a:stretch>
            <a:fillRect/>
          </a:stretch>
        </p:blipFill>
        <p:spPr>
          <a:xfrm>
            <a:off x="107504" y="2780928"/>
            <a:ext cx="504709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1"/>
            <a:ext cx="8075241" cy="122413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Calibri"/>
                <a:ea typeface="Calibri"/>
                <a:cs typeface="Times New Roman"/>
              </a:rPr>
              <a:t>Сказка «Мудрецы и слон»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2348880"/>
            <a:ext cx="3818467" cy="3888432"/>
          </a:xfrm>
        </p:spPr>
        <p:txBody>
          <a:bodyPr>
            <a:no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чём эта сказка?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Почему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мудрецы так и не узнали, как выглядит слон?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</a:rPr>
              <a:t>    Какова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</a:rPr>
              <a:t>главная мысль этой сказки?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6" name="Picture 4" descr="https://lh6.googleusercontent.com/-cjjCXzPIq54/UALAXGOHQJI/AAAAAAAAGGY/cNG2oWfHB44/s400/mudretsi_i_sl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446449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5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525658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/>
                <a:ea typeface="Calibri"/>
              </a:rPr>
              <a:t>Т</a:t>
            </a:r>
            <a:r>
              <a:rPr lang="ru-RU" dirty="0" smtClean="0">
                <a:latin typeface="Times New Roman"/>
                <a:ea typeface="Calibri"/>
              </a:rPr>
              <a:t>ерпимость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О</a:t>
            </a:r>
            <a:r>
              <a:rPr lang="ru-RU" dirty="0" smtClean="0">
                <a:latin typeface="Times New Roman"/>
                <a:ea typeface="Calibri"/>
              </a:rPr>
              <a:t>тзывчивость</a:t>
            </a:r>
          </a:p>
          <a:p>
            <a:r>
              <a:rPr lang="ru-RU" b="1" dirty="0">
                <a:latin typeface="Times New Roman"/>
                <a:ea typeface="Calibri"/>
              </a:rPr>
              <a:t>Л</a:t>
            </a:r>
            <a:r>
              <a:rPr lang="ru-RU" dirty="0" smtClean="0">
                <a:latin typeface="Times New Roman"/>
                <a:ea typeface="Calibri"/>
              </a:rPr>
              <a:t>юбовь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Е</a:t>
            </a:r>
            <a:r>
              <a:rPr lang="ru-RU" dirty="0" smtClean="0">
                <a:latin typeface="Times New Roman"/>
                <a:ea typeface="Calibri"/>
              </a:rPr>
              <a:t>стественность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Р</a:t>
            </a:r>
            <a:r>
              <a:rPr lang="ru-RU" dirty="0" smtClean="0">
                <a:latin typeface="Times New Roman"/>
                <a:ea typeface="Calibri"/>
              </a:rPr>
              <a:t>адость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А</a:t>
            </a:r>
            <a:r>
              <a:rPr lang="ru-RU" dirty="0" smtClean="0">
                <a:latin typeface="Times New Roman"/>
                <a:ea typeface="Calibri"/>
              </a:rPr>
              <a:t>ктивность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Н</a:t>
            </a:r>
            <a:r>
              <a:rPr lang="ru-RU" dirty="0" smtClean="0">
                <a:latin typeface="Times New Roman"/>
                <a:ea typeface="Calibri"/>
              </a:rPr>
              <a:t>адёжность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Т</a:t>
            </a:r>
            <a:r>
              <a:rPr lang="ru-RU" dirty="0" smtClean="0">
                <a:latin typeface="Times New Roman"/>
                <a:ea typeface="Calibri"/>
              </a:rPr>
              <a:t>очность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Н</a:t>
            </a:r>
            <a:r>
              <a:rPr lang="ru-RU" dirty="0" smtClean="0">
                <a:latin typeface="Times New Roman"/>
                <a:ea typeface="Calibri"/>
              </a:rPr>
              <a:t>аходчивость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О</a:t>
            </a:r>
            <a:r>
              <a:rPr lang="ru-RU" dirty="0" smtClean="0">
                <a:latin typeface="Times New Roman"/>
                <a:ea typeface="Calibri"/>
              </a:rPr>
              <a:t>сторожность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С</a:t>
            </a:r>
            <a:r>
              <a:rPr lang="ru-RU" dirty="0" smtClean="0">
                <a:latin typeface="Times New Roman"/>
                <a:ea typeface="Calibri"/>
              </a:rPr>
              <a:t>мелость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Т</a:t>
            </a:r>
            <a:r>
              <a:rPr lang="ru-RU" dirty="0" smtClean="0">
                <a:latin typeface="Times New Roman"/>
                <a:ea typeface="Calibri"/>
              </a:rPr>
              <a:t>актичность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Ь </a:t>
            </a:r>
            <a:r>
              <a:rPr lang="ru-RU" dirty="0" smtClean="0">
                <a:latin typeface="Times New Roman"/>
                <a:ea typeface="Calibri"/>
              </a:rPr>
              <a:t>(мягкость)</a:t>
            </a:r>
          </a:p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/>
                <a:ea typeface="Calibri"/>
              </a:rPr>
              <a:t>Разгадывание слов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15741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38666"/>
            <a:ext cx="4906889" cy="589864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+mn-cs"/>
              </a:rPr>
              <a:t>Толерантность – это терпимое отношение к чему-нибудь, умение без вражды, терпеливо относиться к чужому мнению, характеру. ( В.И. 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+mn-cs"/>
              </a:rPr>
              <a:t>Даль)</a:t>
            </a:r>
            <a:r>
              <a:rPr lang="ru-RU" sz="3600" dirty="0">
                <a:ea typeface="+mn-ea"/>
                <a:cs typeface="+mn-cs"/>
              </a:rPr>
              <a:t/>
            </a:r>
            <a:br>
              <a:rPr lang="ru-RU" sz="3600" dirty="0">
                <a:ea typeface="+mn-ea"/>
                <a:cs typeface="+mn-cs"/>
              </a:rPr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7989"/>
            <a:ext cx="3024336" cy="328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2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168352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/>
                <a:ea typeface="Calibri"/>
              </a:rPr>
              <a:t>16 ноября </a:t>
            </a:r>
            <a:r>
              <a:rPr lang="ru-RU" sz="3600" dirty="0" smtClean="0">
                <a:latin typeface="Times New Roman"/>
                <a:ea typeface="Calibri"/>
              </a:rPr>
              <a:t>отмечен в календаре </a:t>
            </a:r>
            <a:r>
              <a:rPr lang="ru-RU" sz="3600" dirty="0">
                <a:latin typeface="Times New Roman"/>
                <a:ea typeface="Calibri"/>
              </a:rPr>
              <a:t>как Международный День Толерантности или День терпимости. Этот день был учреждён в 1996 году Генеральной Ассамблеей ООН</a:t>
            </a:r>
            <a:endParaRPr lang="ru-RU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3016"/>
            <a:ext cx="640871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3"/>
            <a:ext cx="741682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996952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В этом зале - все друзья!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Я, ты, он, она - вместе дружная семья!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Посмотрите на себя, на соседа слева, на соседа справа.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этом зале - все друзья!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Я, ты, он, она - вместе дружная семья!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Обними соседа слева, обними соседа справа.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этом зале - все друзья!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Я, ты, он, она - вместе дружная семья!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Улыбнись соседу слева, улыбнись соседу справа.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этом зале - все друзья!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Я, ты, он, она - вместе дружная семья!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6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Обсуждение проблемных ситуаций из жизни. Практический кейс.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806489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3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1.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Толерантность.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2.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Миролюбивый, милосердный.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3.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Терпеть, уважать, принимать.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4.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Толерантность – дорога к миру.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5.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Вера.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Times New Roman"/>
                <a:ea typeface="Calibri"/>
              </a:rPr>
              <a:t>«</a:t>
            </a:r>
            <a:r>
              <a:rPr lang="ru-RU" sz="6600" b="1" dirty="0" err="1" smtClean="0">
                <a:latin typeface="Times New Roman"/>
                <a:ea typeface="Calibri"/>
              </a:rPr>
              <a:t>Синквейн</a:t>
            </a:r>
            <a:r>
              <a:rPr lang="ru-RU" sz="6600" dirty="0">
                <a:latin typeface="Times New Roman"/>
                <a:ea typeface="Calibri"/>
              </a:rPr>
              <a:t>»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27076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386</TotalTime>
  <Words>281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Aharoni</vt:lpstr>
      <vt:lpstr>Calibri</vt:lpstr>
      <vt:lpstr>Candara</vt:lpstr>
      <vt:lpstr>Monotype Corsiva</vt:lpstr>
      <vt:lpstr>Symbol</vt:lpstr>
      <vt:lpstr>Times New Roman</vt:lpstr>
      <vt:lpstr>Волна</vt:lpstr>
      <vt:lpstr>«Толерантность – путь к миру»</vt:lpstr>
      <vt:lpstr>Игра «Похожие и разные»</vt:lpstr>
      <vt:lpstr>Сказка «Мудрецы и слон»</vt:lpstr>
      <vt:lpstr>Разгадывание слов</vt:lpstr>
      <vt:lpstr>Толерантность – это терпимое отношение к чему-нибудь, умение без вражды, терпеливо относиться к чужому мнению, характеру. ( В.И. Даль) </vt:lpstr>
      <vt:lpstr>16 ноября отмечен в календаре как Международный День Толерантности или День терпимости. Этот день был учреждён в 1996 году Генеральной Ассамблеей ООН</vt:lpstr>
      <vt:lpstr>Презентация PowerPoint</vt:lpstr>
      <vt:lpstr>Обсуждение проблемных ситуаций из жизни. Практический кейс. </vt:lpstr>
      <vt:lpstr>«Синквейн» </vt:lpstr>
      <vt:lpstr>Тренинг «Ладонь, полная солнца» </vt:lpstr>
      <vt:lpstr>. Рефлексия</vt:lpstr>
      <vt:lpstr>Песня «Мы вместе».</vt:lpstr>
      <vt:lpstr>Спасибо за сотрудничество!  Всего доброго!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«Толерантность – путь к миру»</dc:title>
  <dc:creator>pc</dc:creator>
  <cp:lastModifiedBy>Табарик</cp:lastModifiedBy>
  <cp:revision>31</cp:revision>
  <dcterms:created xsi:type="dcterms:W3CDTF">2021-06-18T19:13:05Z</dcterms:created>
  <dcterms:modified xsi:type="dcterms:W3CDTF">2021-06-21T13:23:33Z</dcterms:modified>
</cp:coreProperties>
</file>