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59" r:id="rId3"/>
    <p:sldId id="26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64C5A"/>
    <a:srgbClr val="E878D8"/>
    <a:srgbClr val="FF9933"/>
    <a:srgbClr val="69FFD8"/>
    <a:srgbClr val="FFD3A7"/>
    <a:srgbClr val="CC3300"/>
    <a:srgbClr val="0033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53" autoAdjust="0"/>
    <p:restoredTop sz="94590" autoAdjust="0"/>
  </p:normalViewPr>
  <p:slideViewPr>
    <p:cSldViewPr>
      <p:cViewPr varScale="1">
        <p:scale>
          <a:sx n="70" d="100"/>
          <a:sy n="70" d="100"/>
        </p:scale>
        <p:origin x="148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17F9F-953A-4EF2-91B0-57696EC99F84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238EC-0F0A-485A-8E99-3ACEA3F1D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95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E054DD-3620-4A3A-BA2D-AE8A68320E2F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89F5E-353E-46FE-8AC3-EED345F031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B90F7-928E-4796-BC8A-8186AAAA4B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CCC97-287D-42D5-9654-56C6D86A07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52520-37E1-4F8B-887C-4115C3CDF8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E9498-A570-4CC3-9C48-C243551A36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70D9A-291B-498F-ADB0-EB48DC5F8C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CF9AF-A9D9-4220-8983-2311C6238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F085C-27C5-4A4E-997C-385F725EC4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BE9E4-72B6-4E95-8842-D394B344DA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3B7E7-FBE4-45CD-84C0-546B0DECA2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AF412-DDEA-4246-B156-80A01BC9A9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89E0543-2F76-4B20-9601-BD5576A8F93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772400" cy="25908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Задание №1</a:t>
            </a:r>
            <a:b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ОГЭ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7810" y="3933056"/>
            <a:ext cx="9144000" cy="383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D127492F-CEFE-0FB4-190E-C11279080D8B}"/>
              </a:ext>
            </a:extLst>
          </p:cNvPr>
          <p:cNvSpPr>
            <a:spLocks noGrp="1"/>
          </p:cNvSpPr>
          <p:nvPr/>
        </p:nvSpPr>
        <p:spPr bwMode="auto">
          <a:xfrm>
            <a:off x="1778342" y="4486275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</a:t>
            </a:r>
          </a:p>
          <a:p>
            <a:pPr>
              <a:defRPr/>
            </a:pPr>
            <a:r>
              <a:rPr lang="ru-RU" sz="1800" b="1" i="1" dirty="0"/>
              <a:t>ФГБОУ ВО  РЭУ им. Г. В. Плеханова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8196" name="Picture 4" descr="C:\Users\MK\YandexDisk\Скриншоты\2020-11-04_11-37-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344816" cy="5349349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092280" y="6309320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9219" name="Picture 3" descr="C:\Users\MK\YandexDisk\Скриншоты\2020-11-04_11-37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772400" cy="4057650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308304" y="5805264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35696" y="0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10242" name="Picture 2" descr="C:\Users\MK\YandexDisk\Скриншоты\2020-11-04_11-30-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488832" cy="5729408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308304" y="6309320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23728" y="188640"/>
            <a:ext cx="5113337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Задача «Квартира»</a:t>
            </a:r>
          </a:p>
        </p:txBody>
      </p:sp>
      <p:pic>
        <p:nvPicPr>
          <p:cNvPr id="1026" name="Picture 2" descr="C:\Users\MK\YandexDisk\Скриншоты\2020-11-04_11-53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505700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3419872" y="3717032"/>
            <a:ext cx="244827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Задание </a:t>
            </a:r>
            <a:r>
              <a:rPr lang="ru-RU" sz="2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971600" y="4581128"/>
            <a:ext cx="244827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Задание </a:t>
            </a:r>
            <a:r>
              <a:rPr lang="ru-RU" sz="2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6012160" y="4509120"/>
            <a:ext cx="244827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Задание </a:t>
            </a:r>
            <a:r>
              <a:rPr lang="ru-RU" sz="2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2051720" y="5661248"/>
            <a:ext cx="244827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Задание </a:t>
            </a:r>
            <a:r>
              <a:rPr lang="ru-RU" sz="2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5364088" y="5661248"/>
            <a:ext cx="244827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Задание </a:t>
            </a:r>
            <a:r>
              <a:rPr lang="ru-RU" sz="2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1027" name="Picture 3" descr="C:\Users\MK\YandexDisk\Скриншоты\2020-11-04_11-13-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042993" cy="5270212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6876256" y="6309320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2051" name="Picture 3" descr="C:\Users\MK\YandexDisk\Скриншоты\2020-11-04_11-15-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8172450" cy="494347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452320" y="6165304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3074" name="Picture 2" descr="C:\Users\MK\YandexDisk\Скриншоты\2020-11-04_11-16-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136904" cy="5402904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524328" y="6309320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4099" name="Picture 3" descr="C:\Users\MK\YandexDisk\Скриншоты\2020-11-04_11-17-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201025" cy="492442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524328" y="6165304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5122" name="Picture 2" descr="C:\Users\MK\YandexDisk\Скриншоты\2020-11-04_11-18-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258175" cy="494347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452320" y="6165304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116632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6147" name="Picture 3" descr="C:\Users\MK\YandexDisk\Скриншоты\2020-11-04_11-35-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6943725" cy="562927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6804248" y="6309320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7704" y="260648"/>
            <a:ext cx="5113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CC"/>
                </a:solidFill>
              </a:rPr>
              <a:t>Задача «Квартира»</a:t>
            </a:r>
          </a:p>
        </p:txBody>
      </p:sp>
      <p:pic>
        <p:nvPicPr>
          <p:cNvPr id="7170" name="Picture 2" descr="C:\Users\MK\YandexDisk\Скриншоты\2020-11-04_11-29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658100" cy="3381375"/>
          </a:xfrm>
          <a:prstGeom prst="rect">
            <a:avLst/>
          </a:prstGeom>
          <a:noFill/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308304" y="5085184"/>
            <a:ext cx="1080120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89</Words>
  <Application>Microsoft Office PowerPoint</Application>
  <PresentationFormat>Экран (4:3)</PresentationFormat>
  <Paragraphs>31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Оформление по умолчанию</vt:lpstr>
      <vt:lpstr>Задание №1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Квартира</dc:title>
  <dc:creator>Бондарева В.В.</dc:creator>
  <cp:lastModifiedBy>Алена Бондарева</cp:lastModifiedBy>
  <cp:revision>64</cp:revision>
  <dcterms:created xsi:type="dcterms:W3CDTF">2007-02-27T17:29:42Z</dcterms:created>
  <dcterms:modified xsi:type="dcterms:W3CDTF">2023-06-09T07:43:39Z</dcterms:modified>
</cp:coreProperties>
</file>