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5"/>
  </p:notesMasterIdLst>
  <p:sldIdLst>
    <p:sldId id="256" r:id="rId2"/>
    <p:sldId id="270" r:id="rId3"/>
    <p:sldId id="268" r:id="rId4"/>
    <p:sldId id="266" r:id="rId5"/>
    <p:sldId id="264" r:id="rId6"/>
    <p:sldId id="265" r:id="rId7"/>
    <p:sldId id="257" r:id="rId8"/>
    <p:sldId id="261" r:id="rId9"/>
    <p:sldId id="260" r:id="rId10"/>
    <p:sldId id="263" r:id="rId11"/>
    <p:sldId id="262" r:id="rId12"/>
    <p:sldId id="269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97" autoAdjust="0"/>
    <p:restoredTop sz="94660"/>
  </p:normalViewPr>
  <p:slideViewPr>
    <p:cSldViewPr>
      <p:cViewPr varScale="1">
        <p:scale>
          <a:sx n="55" d="100"/>
          <a:sy n="55" d="100"/>
        </p:scale>
        <p:origin x="15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D75266-177E-43F8-A1CE-68610A027750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1445B7-B6D9-40AF-BC74-18A810B870C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445B7-B6D9-40AF-BC74-18A810B870CD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214554"/>
            <a:ext cx="7851648" cy="1828800"/>
          </a:xfrm>
        </p:spPr>
        <p:txBody>
          <a:bodyPr>
            <a:normAutofit fontScale="90000"/>
          </a:bodyPr>
          <a:lstStyle/>
          <a:p>
            <a:r>
              <a:rPr lang="ru-RU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Ранняя профориентация и приобщение детей старшего дошкольного возраста к ЗОЖ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00364" y="4286256"/>
            <a:ext cx="5929354" cy="2071702"/>
          </a:xfrm>
        </p:spPr>
        <p:txBody>
          <a:bodyPr>
            <a:normAutofit/>
          </a:bodyPr>
          <a:lstStyle/>
          <a:p>
            <a:r>
              <a:rPr lang="ru-RU" sz="2400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Губницына</a:t>
            </a:r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С.В., инструктор по физической культуре </a:t>
            </a:r>
          </a:p>
          <a:p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МБДОУ детский сад №13 муниципального образования </a:t>
            </a:r>
          </a:p>
          <a:p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Кандалакшский район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СВЕТЛАНА\Desktop\фото с проекта\IMG_20211210_112205.jpg"/>
          <p:cNvPicPr>
            <a:picLocks noChangeAspect="1" noChangeArrowheads="1"/>
          </p:cNvPicPr>
          <p:nvPr/>
        </p:nvPicPr>
        <p:blipFill>
          <a:blip r:embed="rId2" cstate="print"/>
          <a:srcRect l="17188" t="5061" r="26562" b="5060"/>
          <a:stretch>
            <a:fillRect/>
          </a:stretch>
        </p:blipFill>
        <p:spPr bwMode="auto">
          <a:xfrm>
            <a:off x="285720" y="500042"/>
            <a:ext cx="3929090" cy="28376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0" name="Picture 2" descr="C:\Users\СВЕТЛАНА\Pictures\VID-20220321-WA0000.mp4_snapshot_00.06.371.jpg"/>
          <p:cNvPicPr>
            <a:picLocks noChangeAspect="1" noChangeArrowheads="1"/>
          </p:cNvPicPr>
          <p:nvPr/>
        </p:nvPicPr>
        <p:blipFill>
          <a:blip r:embed="rId3" cstate="print"/>
          <a:srcRect l="7998" t="1660" r="4703" b="1660"/>
          <a:stretch>
            <a:fillRect/>
          </a:stretch>
        </p:blipFill>
        <p:spPr bwMode="auto">
          <a:xfrm rot="5400000">
            <a:off x="4782163" y="3079208"/>
            <a:ext cx="4080267" cy="30718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1" name="Picture 3" descr="C:\Users\СВЕТЛАНА\Desktop\IMG-20220325-WA0004.jpg"/>
          <p:cNvPicPr>
            <a:picLocks noChangeAspect="1" noChangeArrowheads="1"/>
          </p:cNvPicPr>
          <p:nvPr/>
        </p:nvPicPr>
        <p:blipFill>
          <a:blip r:embed="rId4"/>
          <a:srcRect l="18151" t="16639" r="3193" b="4705"/>
          <a:stretch>
            <a:fillRect/>
          </a:stretch>
        </p:blipFill>
        <p:spPr bwMode="auto">
          <a:xfrm>
            <a:off x="285720" y="3571876"/>
            <a:ext cx="3905277" cy="29289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3786182" y="1071546"/>
            <a:ext cx="55721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err="1">
                <a:ln w="3175">
                  <a:noFill/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Times New Roman"/>
              </a:rPr>
              <a:t>Челлендж</a:t>
            </a:r>
            <a:endParaRPr lang="ru-RU" sz="4000" b="1" dirty="0">
              <a:ln w="3175">
                <a:noFill/>
              </a:ln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/>
              <a:ea typeface="Times New Roman"/>
            </a:endParaRPr>
          </a:p>
          <a:p>
            <a:pPr algn="ctr"/>
            <a:r>
              <a:rPr lang="ru-RU" sz="4000" b="1" dirty="0">
                <a:ln w="3175">
                  <a:noFill/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Times New Roman"/>
              </a:rPr>
              <a:t> «Задержи дыхание»</a:t>
            </a:r>
            <a:endParaRPr lang="ru-RU" sz="4000" b="1" dirty="0">
              <a:ln w="3175">
                <a:noFill/>
              </a:ln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СВЕТЛАНА\Desktop\фото с проекта\IMG-20211228-WA0000.jpg"/>
          <p:cNvPicPr>
            <a:picLocks noChangeAspect="1" noChangeArrowheads="1"/>
          </p:cNvPicPr>
          <p:nvPr/>
        </p:nvPicPr>
        <p:blipFill>
          <a:blip r:embed="rId2"/>
          <a:srcRect l="5233" r="11072"/>
          <a:stretch>
            <a:fillRect/>
          </a:stretch>
        </p:blipFill>
        <p:spPr bwMode="auto">
          <a:xfrm>
            <a:off x="928662" y="1714488"/>
            <a:ext cx="7286676" cy="49029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1500198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Участники викторины </a:t>
            </a:r>
            <a:b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«Нам не нужен торт, а один лишь спорт!»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71480"/>
            <a:ext cx="8229600" cy="642942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Досуг  «Раз, два, три- плыви!»</a:t>
            </a:r>
            <a:endParaRPr lang="ru-RU" sz="4400" b="1" dirty="0">
              <a:solidFill>
                <a:srgbClr val="002060"/>
              </a:solidFill>
            </a:endParaRPr>
          </a:p>
        </p:txBody>
      </p:sp>
      <p:pic>
        <p:nvPicPr>
          <p:cNvPr id="3074" name="Picture 2" descr="C:\Users\СВЕТЛАНА\Pictures\video_20211210_114224.mp4_snapshot_00.07.28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928802"/>
            <a:ext cx="4025730" cy="43577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5" name="Picture 3" descr="C:\Users\СВЕТЛАНА\Pictures\video_20211210_114605.mp4_snapshot_00.09.9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928802"/>
            <a:ext cx="4052428" cy="43619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142984"/>
            <a:ext cx="8305800" cy="1143000"/>
          </a:xfrm>
        </p:spPr>
        <p:txBody>
          <a:bodyPr>
            <a:no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br>
              <a:rPr lang="ru-RU" sz="4400" dirty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endParaRPr lang="ru-RU" sz="4400" dirty="0">
              <a:ln>
                <a:solidFill>
                  <a:srgbClr val="FFC000"/>
                </a:solidFill>
              </a:ln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СВЕТЛАНА\Desktop\bf24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79621" y="1800228"/>
            <a:ext cx="4441940" cy="4608512"/>
          </a:xfrm>
          <a:prstGeom prst="ellipse">
            <a:avLst/>
          </a:prstGeom>
          <a:ln w="190500" cap="rnd">
            <a:solidFill>
              <a:srgbClr val="00B0F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Лента: наклоненная вверх 3">
            <a:extLst>
              <a:ext uri="{FF2B5EF4-FFF2-40B4-BE49-F238E27FC236}">
                <a16:creationId xmlns:a16="http://schemas.microsoft.com/office/drawing/2014/main" id="{CD2E7EEE-D2E5-4F4D-B48B-268FC81EC398}"/>
              </a:ext>
            </a:extLst>
          </p:cNvPr>
          <p:cNvSpPr/>
          <p:nvPr/>
        </p:nvSpPr>
        <p:spPr>
          <a:xfrm>
            <a:off x="539552" y="116632"/>
            <a:ext cx="7992888" cy="1683596"/>
          </a:xfrm>
          <a:prstGeom prst="ribbon2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 здоровом теле – здоровый дух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ChangeArrowheads="1"/>
          </p:cNvSpPr>
          <p:nvPr>
            <p:ph type="ctrTitle"/>
          </p:nvPr>
        </p:nvSpPr>
        <p:spPr bwMode="auto">
          <a:xfrm>
            <a:off x="285720" y="1714488"/>
            <a:ext cx="8643998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«Мы всегда начинаем</a:t>
            </a:r>
            <a:endParaRPr kumimoji="0" lang="ru-RU" sz="4800" b="1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 eaLnBrk="0" fontAlgn="base" hangingPunct="0">
              <a:spcAft>
                <a:spcPct val="0"/>
              </a:spcAft>
            </a:pPr>
            <a:r>
              <a:rPr kumimoji="0" lang="ru-RU" sz="4800" b="1" i="1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больше уважать людей после того, как попробуем делать их </a:t>
            </a:r>
            <a:r>
              <a:rPr lang="ru-RU" sz="4800" i="1" dirty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работу»</a:t>
            </a:r>
            <a:br>
              <a:rPr lang="ru-RU" sz="4800" i="1" dirty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4800" i="1" dirty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br>
              <a:rPr lang="ru-RU" sz="4800" i="1" dirty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4800" i="1" dirty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Уильям </a:t>
            </a:r>
            <a:r>
              <a:rPr lang="ru-RU" sz="4800" i="1" dirty="0" err="1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Федер</a:t>
            </a:r>
            <a:br>
              <a:rPr lang="ru-RU" sz="4800" i="1" dirty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kumimoji="0" lang="ru-RU" sz="4800" b="1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305800" cy="71438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Беседа «Здоровый образ жизни»</a:t>
            </a:r>
          </a:p>
        </p:txBody>
      </p:sp>
      <p:pic>
        <p:nvPicPr>
          <p:cNvPr id="3" name="Picture 4" descr="C:\Users\СВЕТЛАНА\Desktop\фото с проекта\IMG-20211228-WA0002.jpg"/>
          <p:cNvPicPr>
            <a:picLocks noChangeAspect="1" noChangeArrowheads="1"/>
          </p:cNvPicPr>
          <p:nvPr/>
        </p:nvPicPr>
        <p:blipFill>
          <a:blip r:embed="rId2"/>
          <a:srcRect t="8525" r="16912"/>
          <a:stretch>
            <a:fillRect/>
          </a:stretch>
        </p:blipFill>
        <p:spPr bwMode="auto">
          <a:xfrm>
            <a:off x="428596" y="1071546"/>
            <a:ext cx="8312280" cy="55721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ЛАНА\Desktop\IMG_20220324_154617.jpg"/>
          <p:cNvPicPr>
            <a:picLocks noChangeAspect="1" noChangeArrowheads="1"/>
          </p:cNvPicPr>
          <p:nvPr/>
        </p:nvPicPr>
        <p:blipFill>
          <a:blip r:embed="rId2" cstate="print"/>
          <a:srcRect t="10923" b="12619"/>
          <a:stretch>
            <a:fillRect/>
          </a:stretch>
        </p:blipFill>
        <p:spPr bwMode="auto">
          <a:xfrm>
            <a:off x="1214414" y="857232"/>
            <a:ext cx="2500330" cy="25489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8" name="Picture 4" descr="C:\Users\СВЕТЛАНА\Desktop\IMG_20220324_155012.jpg"/>
          <p:cNvPicPr>
            <a:picLocks noChangeAspect="1" noChangeArrowheads="1"/>
          </p:cNvPicPr>
          <p:nvPr/>
        </p:nvPicPr>
        <p:blipFill>
          <a:blip r:embed="rId3" cstate="print"/>
          <a:srcRect l="4437" t="19250" b="8750"/>
          <a:stretch>
            <a:fillRect/>
          </a:stretch>
        </p:blipFill>
        <p:spPr bwMode="auto">
          <a:xfrm>
            <a:off x="4572000" y="857232"/>
            <a:ext cx="3643271" cy="25003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928662" y="0"/>
            <a:ext cx="7143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err="1">
                <a:solidFill>
                  <a:srgbClr val="002060"/>
                </a:solidFill>
                <a:latin typeface="Times New Roman"/>
                <a:ea typeface="Times New Roman"/>
              </a:rPr>
              <a:t>Лэпбук</a:t>
            </a:r>
            <a:r>
              <a:rPr lang="ru-RU" sz="4400" b="1" dirty="0">
                <a:solidFill>
                  <a:srgbClr val="002060"/>
                </a:solidFill>
                <a:latin typeface="Times New Roman"/>
                <a:ea typeface="Times New Roman"/>
              </a:rPr>
              <a:t> «Спорт»</a:t>
            </a:r>
            <a:endParaRPr lang="ru-RU" sz="4400" b="1" dirty="0">
              <a:solidFill>
                <a:srgbClr val="002060"/>
              </a:solidFill>
            </a:endParaRPr>
          </a:p>
        </p:txBody>
      </p:sp>
      <p:pic>
        <p:nvPicPr>
          <p:cNvPr id="2" name="Picture 2" descr="C:\Users\СВЕТЛАНА\Desktop\фото с проекта\IMG_20211209_1626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6" y="3500438"/>
            <a:ext cx="6954089" cy="31432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ЛАНА\Desktop\фото с проекта\GKWYemJRzWM~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785794"/>
            <a:ext cx="3714744" cy="27375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7" name="Picture 3" descr="C:\Users\СВЕТЛАНА\Desktop\фото с проекта\fIwlFwMETd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714355"/>
            <a:ext cx="3714776" cy="27860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9" name="Picture 5" descr="C:\Users\СВЕТЛАНА\Desktop\фото с проекта\yzLtOJzlW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768330"/>
            <a:ext cx="3865554" cy="28991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6" descr="C:\Users\СВЕТЛАНА\Desktop\фото с проекта\IMG-20220328-WA0008.jpg"/>
          <p:cNvPicPr>
            <a:picLocks noChangeAspect="1" noChangeArrowheads="1"/>
          </p:cNvPicPr>
          <p:nvPr/>
        </p:nvPicPr>
        <p:blipFill>
          <a:blip r:embed="rId5"/>
          <a:srcRect l="3299" t="6091" r="3046"/>
          <a:stretch>
            <a:fillRect/>
          </a:stretch>
        </p:blipFill>
        <p:spPr bwMode="auto">
          <a:xfrm>
            <a:off x="4738432" y="3714752"/>
            <a:ext cx="3905534" cy="29370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14356"/>
          </a:xfrm>
          <a:noFill/>
          <a:ln>
            <a:noFill/>
          </a:ln>
        </p:spPr>
        <p:txBody>
          <a:bodyPr>
            <a:noAutofit/>
          </a:bodyPr>
          <a:lstStyle/>
          <a:p>
            <a:pPr algn="ctr"/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ДЮСШ  Кандалакши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28596" y="1142984"/>
            <a:ext cx="8429684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познакомить детей с профессией спортивного тренера по синхронному плаванию;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закрепить у детей представление о здоровом образе жизни;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формировать интерес и ценностное отношение к занятиям физической культурой и спортом;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развитие внимания, воображения, творческих способностей.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273436" cy="9050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 проекта «Российские русалки»: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7620" y="-214338"/>
            <a:ext cx="5286380" cy="3357562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Беседа «Т.Н.Покровская тренер по синхронному плаванию»</a:t>
            </a:r>
          </a:p>
        </p:txBody>
      </p:sp>
      <p:pic>
        <p:nvPicPr>
          <p:cNvPr id="1026" name="Picture 2" descr="C:\Users\СВЕТЛАНА\Pictures\номинация Мой любимый вид спорта.mp4_snapshot_00.18.385.jpg"/>
          <p:cNvPicPr>
            <a:picLocks noChangeAspect="1" noChangeArrowheads="1"/>
          </p:cNvPicPr>
          <p:nvPr/>
        </p:nvPicPr>
        <p:blipFill>
          <a:blip r:embed="rId2"/>
          <a:srcRect l="19528" t="10349" r="32705" b="8984"/>
          <a:stretch>
            <a:fillRect/>
          </a:stretch>
        </p:blipFill>
        <p:spPr bwMode="auto">
          <a:xfrm>
            <a:off x="5143504" y="3500438"/>
            <a:ext cx="3500462" cy="31600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 descr="E:\лепбук\покровская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214290"/>
            <a:ext cx="3571900" cy="3143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2" descr="C:\Users\СВЕТЛАНА\Desktop\фото с проекта\IMG_20211207_155543.jpg"/>
          <p:cNvPicPr>
            <a:picLocks noChangeAspect="1" noChangeArrowheads="1"/>
          </p:cNvPicPr>
          <p:nvPr/>
        </p:nvPicPr>
        <p:blipFill>
          <a:blip r:embed="rId4" cstate="print"/>
          <a:srcRect r="29252"/>
          <a:stretch>
            <a:fillRect/>
          </a:stretch>
        </p:blipFill>
        <p:spPr bwMode="auto">
          <a:xfrm>
            <a:off x="357158" y="3543237"/>
            <a:ext cx="4357718" cy="31004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ВЕТЛАНА\Desktop\фото с проекта\IMG_20211224_084252.jpg"/>
          <p:cNvPicPr>
            <a:picLocks noChangeAspect="1" noChangeArrowheads="1"/>
          </p:cNvPicPr>
          <p:nvPr/>
        </p:nvPicPr>
        <p:blipFill>
          <a:blip r:embed="rId2" cstate="print"/>
          <a:srcRect l="10156" r="21094"/>
          <a:stretch>
            <a:fillRect/>
          </a:stretch>
        </p:blipFill>
        <p:spPr bwMode="auto">
          <a:xfrm>
            <a:off x="4950931" y="3643314"/>
            <a:ext cx="3907349" cy="28989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7" name="Picture 3" descr="C:\Users\СВЕТЛАНА\Desktop\фото с проекта\IMG_20220404_083252.jpg"/>
          <p:cNvPicPr>
            <a:picLocks noChangeAspect="1" noChangeArrowheads="1"/>
          </p:cNvPicPr>
          <p:nvPr/>
        </p:nvPicPr>
        <p:blipFill>
          <a:blip r:embed="rId3" cstate="print"/>
          <a:srcRect t="6000" b="3249"/>
          <a:stretch>
            <a:fillRect/>
          </a:stretch>
        </p:blipFill>
        <p:spPr bwMode="auto">
          <a:xfrm>
            <a:off x="428596" y="3643314"/>
            <a:ext cx="4214842" cy="28687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0562" y="357166"/>
            <a:ext cx="4643438" cy="2786082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br>
              <a:rPr lang="ru-RU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ea typeface="Times New Roman"/>
              </a:rPr>
            </a:br>
            <a:r>
              <a:rPr lang="ru-RU" b="1" dirty="0">
                <a:ln w="11430"/>
                <a:solidFill>
                  <a:srgbClr val="002060"/>
                </a:solidFill>
                <a:latin typeface="Times New Roman"/>
                <a:ea typeface="Times New Roman"/>
              </a:rPr>
              <a:t>Игра</a:t>
            </a:r>
            <a:br>
              <a:rPr lang="ru-RU" b="1" dirty="0">
                <a:ln w="11430"/>
                <a:solidFill>
                  <a:srgbClr val="002060"/>
                </a:solidFill>
                <a:latin typeface="Times New Roman"/>
                <a:ea typeface="Times New Roman"/>
              </a:rPr>
            </a:br>
            <a:r>
              <a:rPr lang="ru-RU" b="1" dirty="0">
                <a:ln w="11430"/>
                <a:solidFill>
                  <a:srgbClr val="002060"/>
                </a:solidFill>
                <a:latin typeface="Times New Roman"/>
                <a:ea typeface="Times New Roman"/>
              </a:rPr>
              <a:t> «Сам себе модельер»</a:t>
            </a:r>
            <a:endParaRPr lang="ru-RU" b="1" dirty="0">
              <a:ln w="11430"/>
              <a:solidFill>
                <a:srgbClr val="002060"/>
              </a:solidFill>
            </a:endParaRPr>
          </a:p>
        </p:txBody>
      </p:sp>
      <p:pic>
        <p:nvPicPr>
          <p:cNvPr id="3" name="Picture 2" descr="C:\Users\СВЕТЛАНА\Desktop\фото с проекта\IMG-20211221-WA0004.jpg"/>
          <p:cNvPicPr>
            <a:picLocks noChangeAspect="1" noChangeArrowheads="1"/>
          </p:cNvPicPr>
          <p:nvPr/>
        </p:nvPicPr>
        <p:blipFill>
          <a:blip r:embed="rId4"/>
          <a:srcRect l="12046" r="2314"/>
          <a:stretch>
            <a:fillRect/>
          </a:stretch>
        </p:blipFill>
        <p:spPr bwMode="auto">
          <a:xfrm>
            <a:off x="500034" y="500042"/>
            <a:ext cx="4229664" cy="27813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ЛАНА\Desktop\фото с проекта\IMG_20211216_110622.jpg"/>
          <p:cNvPicPr>
            <a:picLocks noChangeAspect="1" noChangeArrowheads="1"/>
          </p:cNvPicPr>
          <p:nvPr/>
        </p:nvPicPr>
        <p:blipFill>
          <a:blip r:embed="rId2" cstate="print"/>
          <a:srcRect l="2857" r="3809"/>
          <a:stretch>
            <a:fillRect/>
          </a:stretch>
        </p:blipFill>
        <p:spPr bwMode="auto">
          <a:xfrm>
            <a:off x="571472" y="928670"/>
            <a:ext cx="3760808" cy="26494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8" name="Picture 4" descr="C:\Users\СВЕТЛАНА\Desktop\фото с проекта\IMG_20211223_114426.jpg"/>
          <p:cNvPicPr>
            <a:picLocks noChangeAspect="1" noChangeArrowheads="1"/>
          </p:cNvPicPr>
          <p:nvPr/>
        </p:nvPicPr>
        <p:blipFill>
          <a:blip r:embed="rId3" cstate="print"/>
          <a:srcRect l="7324" r="25291"/>
          <a:stretch>
            <a:fillRect/>
          </a:stretch>
        </p:blipFill>
        <p:spPr bwMode="auto">
          <a:xfrm>
            <a:off x="4929190" y="830574"/>
            <a:ext cx="3500462" cy="26698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9" name="Picture 5" descr="C:\Users\СВЕТЛАНА\Desktop\фото с проекта\IMG_20211223_114453.jpg"/>
          <p:cNvPicPr>
            <a:picLocks noChangeAspect="1" noChangeArrowheads="1"/>
          </p:cNvPicPr>
          <p:nvPr/>
        </p:nvPicPr>
        <p:blipFill>
          <a:blip r:embed="rId4" cstate="print"/>
          <a:srcRect l="7298" r="28481"/>
          <a:stretch>
            <a:fillRect/>
          </a:stretch>
        </p:blipFill>
        <p:spPr bwMode="auto">
          <a:xfrm>
            <a:off x="571472" y="3857628"/>
            <a:ext cx="3714776" cy="26241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30" name="Picture 6" descr="C:\Users\СВЕТЛАНА\Desktop\фото с проекта\IMG_20211216_110854.jpg"/>
          <p:cNvPicPr>
            <a:picLocks noChangeAspect="1" noChangeArrowheads="1"/>
          </p:cNvPicPr>
          <p:nvPr/>
        </p:nvPicPr>
        <p:blipFill>
          <a:blip r:embed="rId5" cstate="print"/>
          <a:srcRect l="14843" r="18750"/>
          <a:stretch>
            <a:fillRect/>
          </a:stretch>
        </p:blipFill>
        <p:spPr bwMode="auto">
          <a:xfrm>
            <a:off x="4857752" y="3786190"/>
            <a:ext cx="3669649" cy="27860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305800" cy="714356"/>
          </a:xfrm>
          <a:ln>
            <a:noFill/>
          </a:ln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Элементы  синхронного плавания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1752</TotalTime>
  <Words>172</Words>
  <Application>Microsoft Office PowerPoint</Application>
  <PresentationFormat>Экран (4:3)</PresentationFormat>
  <Paragraphs>24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Calibri</vt:lpstr>
      <vt:lpstr>Constantia</vt:lpstr>
      <vt:lpstr>Times New Roman</vt:lpstr>
      <vt:lpstr>Wingdings 2</vt:lpstr>
      <vt:lpstr>Поток</vt:lpstr>
      <vt:lpstr>Ранняя профориентация и приобщение детей старшего дошкольного возраста к ЗОЖ</vt:lpstr>
      <vt:lpstr>«Мы всегда начинаем больше уважать людей после того, как попробуем делать их работу»   Уильям Федер </vt:lpstr>
      <vt:lpstr>Беседа «Здоровый образ жизни»</vt:lpstr>
      <vt:lpstr>Презентация PowerPoint</vt:lpstr>
      <vt:lpstr>ДЮСШ  Кандалакши</vt:lpstr>
      <vt:lpstr>Презентация PowerPoint</vt:lpstr>
      <vt:lpstr>Беседа «Т.Н.Покровская тренер по синхронному плаванию»</vt:lpstr>
      <vt:lpstr> Игра  «Сам себе модельер»</vt:lpstr>
      <vt:lpstr>Элементы  синхронного плавания</vt:lpstr>
      <vt:lpstr>Презентация PowerPoint</vt:lpstr>
      <vt:lpstr>Участники викторины  «Нам не нужен торт, а один лишь спорт!»</vt:lpstr>
      <vt:lpstr>Досуг  «Раз, два, три- плыви!»</vt:lpstr>
      <vt:lpstr>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Ранняя профориентация и приобщение детей старшего дошкольного возраста к ЗОЖ</dc:title>
  <dc:creator>СВЕТЛАНА</dc:creator>
  <cp:lastModifiedBy>olene</cp:lastModifiedBy>
  <cp:revision>85</cp:revision>
  <dcterms:created xsi:type="dcterms:W3CDTF">2022-03-22T09:53:46Z</dcterms:created>
  <dcterms:modified xsi:type="dcterms:W3CDTF">2022-04-06T10:16:05Z</dcterms:modified>
</cp:coreProperties>
</file>