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вс 19.03.23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нил\Desktop\1620187711_14-phonoteka_org-p-fon-dlya-prezentatsii-rozhdenie-rebenka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908628">
            <a:off x="5984503" y="1289431"/>
            <a:ext cx="2610938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Муниципальное казенное дошкольное образовательное учреждение</a:t>
            </a:r>
            <a:endParaRPr lang="ru-RU" sz="1400" dirty="0">
              <a:solidFill>
                <a:schemeClr val="accent3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«Детский сад № 10» г. Пласта</a:t>
            </a:r>
            <a:endParaRPr lang="ru-RU" sz="1400" dirty="0">
              <a:solidFill>
                <a:schemeClr val="accent3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 rot="934946">
            <a:off x="5929278" y="4991506"/>
            <a:ext cx="2096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bram Font4You" panose="02000503020000020003" pitchFamily="2" charset="0"/>
              </a:rPr>
              <a:t>Учитель-логопед Федотова Ю.В.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Abram Font4You" panose="02000503020000020003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562291">
            <a:off x="210540" y="1951756"/>
            <a:ext cx="3436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Segoe Script" panose="020B0504020000000003" pitchFamily="34" charset="0"/>
                <a:ea typeface="Calibri"/>
              </a:rPr>
              <a:t>Практикум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Segoe Script" panose="020B0504020000000003" pitchFamily="34" charset="0"/>
                <a:ea typeface="Calibri"/>
              </a:rPr>
              <a:t>по развитию фонематического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Segoe Script" panose="020B0504020000000003" pitchFamily="34" charset="0"/>
                <a:ea typeface="Calibri"/>
              </a:rPr>
              <a:t>слуха у детей с ОНР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413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635644"/>
              </p:ext>
            </p:extLst>
          </p:nvPr>
        </p:nvGraphicFramePr>
        <p:xfrm>
          <a:off x="683568" y="620688"/>
          <a:ext cx="7632848" cy="544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447536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«Зоркий глаз»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фонематические представления, фонематический анализ, внимание.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Детям предлагается найти в окружающей обстановке предметы, в названии которых есть заданный звук, определить его место в слове.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Запоминайка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слуховое внимание, память.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Взрослый проговаривает ряды слов, а дети запоминают и повторяют. Первое задание состоит из двух слов, далее их количество постепенно увеличивается (три, четыре, пять и т. д.), например: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сад—сани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сок—шок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сумка—суп—сапоги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шапка—сын—шуба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 подборе соответствующего речевого материала в ходе игры можно проводить работу по автоматизации и дифференциации звуков, развитию фонематического восприятия, фонематических представлений.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092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30979"/>
              </p:ext>
            </p:extLst>
          </p:nvPr>
        </p:nvGraphicFramePr>
        <p:xfrm>
          <a:off x="683568" y="620688"/>
          <a:ext cx="7560840" cy="5569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569456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«Сложи звуки»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фонематический синтез, слуховое внимание, память.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Взрослый произносит ряд звуков, которые рассыпались, а дети проговаривают составленные из них слоги или слова, например: [П], [А] - ПА; [Н], [О], [С] - НОС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.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«Повтори и прибавь» 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0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слуховое внимание, память.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0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игры.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Первый играющий произносит слово, второй, повторяя его, добавляет свое и т. д. Каждый участник увеличивает ряд на одно слово. Игра останавливается и начинается сначала, после того как кто-либо из игроков изменит последовательность слов, например: </a:t>
                      </a:r>
                      <a:r>
                        <a:rPr lang="ru-RU" sz="20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звук [Ж] —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жук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жук, жаба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жук, жаба, ужи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жук, жаба, ужи, ежи и т. д.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53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67257"/>
              </p:ext>
            </p:extLst>
          </p:nvPr>
        </p:nvGraphicFramePr>
        <p:xfrm>
          <a:off x="755576" y="620688"/>
          <a:ext cx="7488832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5472608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«Скажи наоборот»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фонематическое восприятие, фонематические представления, анализ и синтез, слуховое внимание и память.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Взрослый проговаривает два-три звука, а дети должны произнести их в обратном порядке.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вариант — с гласными звуками: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А, У — У, А И, О —...(О, И) У, О, А — А, О, У Э, Ы,И—... (И,Ы, Э)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 вариант — с твердыми согласными звуками: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ПА – АП, ТЫ – ЫТ, МУ – УМ, СУ – УС, ПАС- САП, КАТ – ТАК, ТОП- ПОТ</a:t>
                      </a:r>
                      <a:r>
                        <a:rPr lang="ru-RU" sz="1400" b="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</a:rPr>
                        <a:t>…</a:t>
                      </a:r>
                      <a:endParaRPr lang="ru-RU" sz="1400" b="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«Услышишь — хлопни»</a:t>
                      </a:r>
                    </a:p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слуховое внимание, фонематическое восприятие.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Взрослый произносит ряд звуков (слогов, слов), ребенок с закрытыми глазами, услышав определенный звук, хлопает в ладоши.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132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48634"/>
              </p:ext>
            </p:extLst>
          </p:nvPr>
        </p:nvGraphicFramePr>
        <p:xfrm>
          <a:off x="899592" y="764704"/>
          <a:ext cx="7200800" cy="532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600400"/>
              </a:tblGrid>
              <a:tr h="5328592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«Кто больше?»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фонематические представления, слуховое внимание.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игры-соревнования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Дети подбирают слова, начинающиеся на заданный звук. (Повторы недопустимы.)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«Где звук?»</a:t>
                      </a: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развивать фонематические представления, внимание.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Ход игры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Взрослый произносит слова, а дети определяют место заданного звука в каждом из них.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003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133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24744"/>
            <a:ext cx="712879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Цель: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Познакомить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родителей с дидактическими играми, направленными на развитие фонематического слуха у детей с ОНР.</a:t>
            </a:r>
          </a:p>
          <a:p>
            <a:pPr algn="just">
              <a:spcAft>
                <a:spcPts val="12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Задачи:</a:t>
            </a:r>
          </a:p>
          <a:p>
            <a:pPr algn="just">
              <a:spcAft>
                <a:spcPts val="120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Помочь понять родителям, что дидактические игры развивают фонематический слух и предупреждают появление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дисграфических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ошибок при обучении грамоте, способствуют интенсивному развитию навыка чтения целыми словами.</a:t>
            </a:r>
          </a:p>
          <a:p>
            <a:pPr algn="just">
              <a:spcAft>
                <a:spcPts val="120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Показать на практике, как в игровой форме можно закрепить знания детей по развитию фонематического слуха.</a:t>
            </a:r>
          </a:p>
          <a:p>
            <a:pPr algn="just">
              <a:spcAft>
                <a:spcPts val="120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Продолжать работу по взаимодействию с родителями детей с ОНР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Segoe UI"/>
                <a:ea typeface="Times New Roman"/>
              </a:rPr>
              <a:t>.</a:t>
            </a:r>
            <a:endParaRPr lang="ru-RU" sz="2000" dirty="0">
              <a:solidFill>
                <a:schemeClr val="accent3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1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1867" y="4221088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Практикум с родителями.</a:t>
            </a:r>
          </a:p>
          <a:p>
            <a:pPr algn="just">
              <a:spcAft>
                <a:spcPts val="1200"/>
              </a:spcAft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 время непосредственно образовательной деятельности по обучению грамоте и чтению мы учим детей слышать звуки в слове, определять их место в слове, их количество. Это очень сложное умение, оно предполагает способность ребенком вслушиваться в речь, держать в памяти услышанное слово, названный звук. Так же особенностью этого курса является использование звуковой символики. Гласные звуки обозначаются красным цветом, согласные твердые звуки - синим, а согласные мягкие - зеленым цветом.</a:t>
            </a:r>
            <a:endParaRPr lang="ru-RU" sz="14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92696"/>
            <a:ext cx="748883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же такое фонематический слух? 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способность человека различать в потоке речи различные фонемы (звуки), из которых складываются произносимые нами слова. А их значительно больше, чем букв. Чем тоньше ухо воспринимает различные их сочетания (слова), тем быстрее и легче ребёнок овладевает правильным звукопроизношением, а затем чтением и письмом. Созревание зон в коре головного мозга, ответственных за фонематическое восприятие, обычно завершается к 5-7 годам. В этом возрасте ребёнок начинает проявлять активный интерес к словам, буквам, играм со звуками и желание научиться читать. Многие дети самостоятельно начинают овладевать навыками звукобуквенного анализа слова, придумывая слова на определённый звук, называя первый и последний звуки в слове, делают попытки что-то писать. Чем богаче и правильнее речь ребенка, тем легче ему высказывать свои мысли, тем шире его возможности познавать действительность, полноценнее будет его взаимоотношения с детьми и взрослыми. Обучение должно быть занимательным, развивающим, обогащать ребенка знаниями, формировать познавательные интересы и способности. 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189011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>
                <a:solidFill>
                  <a:srgbClr val="010101"/>
                </a:solidFill>
                <a:latin typeface="Segoe UI"/>
                <a:ea typeface="Times New Roman"/>
              </a:rPr>
              <a:t>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72"/>
              </p:ext>
            </p:extLst>
          </p:nvPr>
        </p:nvGraphicFramePr>
        <p:xfrm>
          <a:off x="683568" y="620688"/>
          <a:ext cx="7596844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8422"/>
                <a:gridCol w="3798422"/>
              </a:tblGrid>
              <a:tr h="54726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Segoe UI"/>
                          <a:ea typeface="Times New Roman"/>
                          <a:cs typeface="+mn-cs"/>
                        </a:rPr>
                        <a:t>Игра "Любопытный"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 игры: на любой вопрос можно называть только те слова, которые начинаются со звука н-р: [Б].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Где был? - На балконе.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Кого видел? - Бульдога.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Куда собираешься? - В булочную.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Что будешь покупать? - Баранки и т.д.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Игра "Загадай любимую игрушку"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1010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ребёнок называет первый и последний звуки названия любимой игрушки, а другие дети отгадывают. Например, [М'- А] - мишка. Аналогично загадывают овощи, фрукты, цветы и т.д.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352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215064"/>
              </p:ext>
            </p:extLst>
          </p:nvPr>
        </p:nvGraphicFramePr>
        <p:xfrm>
          <a:off x="755576" y="656692"/>
          <a:ext cx="7416824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5544616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Игра "соревнование"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воспитатель называет любой звук и спрашивает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а) кто больше назовёт слов, начинающихся с этого звука?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б) кто знает больше слов, оканчивающихся на этот звук?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4) Детская игра "Кто больше?" (или "Подбери слова по схеме").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Воспитатель предлагает внимательно рассмотреть схемы слов. Что обозначает первая схема? (это слово, в котором, например звук [С] слышится в начале).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Заданный звук изображен с помощью условной картинки (картинка, где изображено, как свистит насос).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Воспитатель предлагает подобрать слова к этой схеме (сахар, слон, сушка).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2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Аналогично рассматривается остальные схемы, где заданный звук слышится в середине и в конце слова. За правильный ответ - фишка. В конце игры выбирает победителя. Аналогично, играете с другими звуками.</a:t>
                      </a:r>
                      <a:endParaRPr lang="ru-RU" sz="12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Игра " Добавь звук"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Какое слово получится, если добавить звук, например: [К] в конце слова: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вол - волк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рыба - рыбак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завтра - завтрак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пар - парк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Добавить звук [Т] в конце слова: спор - спорт бор - борт бра - брат сор - сорт и т.д.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545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541583"/>
              </p:ext>
            </p:extLst>
          </p:nvPr>
        </p:nvGraphicFramePr>
        <p:xfrm>
          <a:off x="683568" y="692696"/>
          <a:ext cx="7632848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400600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Игра " Отними звук"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Какое слово получится, если убрать первый звук: косы - осы крот - рот смех - мех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гром, шинель, зверь, клей, скот, плуг, укол и т.д.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Игра " Вставь пропущенный звук"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Дети вставляют звук, например: [Л] так, чтобы он стал вторым в слове, которое произносит воспитатель: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Кок - клок; пот - плот; бок - блок; сон, куб, сова, кубок, сух, газ, пан.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Или звук [Р] :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0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Ковать - кровать; кошка - крошка; топка - тропка; дать, кот, битва, тон, дама, такт и т.д.</a:t>
                      </a:r>
                      <a:endParaRPr lang="ru-RU" sz="20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02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554539"/>
              </p:ext>
            </p:extLst>
          </p:nvPr>
        </p:nvGraphicFramePr>
        <p:xfrm>
          <a:off x="683568" y="620688"/>
          <a:ext cx="7632848" cy="547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47531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 Угадай какое слово"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дети на слух составляют новые слова по первым, вторым, последним звукам, произносимых слов (или по первым, вторым, последним звукам в название картинок). Например: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ворона - [В]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ракета - [Р]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астра - [А]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чайка - [Ч']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огонь - [О]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арбуз - [А]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бак - [Б]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очки - [О]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нос - [Н]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кенгуру - [К]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волк - [В]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"Звучащий поезд"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закреплять умение детей слышать и определять заданный звук в разных частях слова.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Правила: воспитатель показывает картинку, например: слона и предлагает ребенку определить в какой части слова слышится, например звук [Л]. Ребёнок определяет заданный звук в слове и вкладывает его в первый, в средний или в последний вагончик поезда.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78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598207"/>
              </p:ext>
            </p:extLst>
          </p:nvPr>
        </p:nvGraphicFramePr>
        <p:xfrm>
          <a:off x="683568" y="620688"/>
          <a:ext cx="7704856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547260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 Одень слово"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6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закреплять знание детьми акустических характеристик звука. Упражнять в умении производить звуковой анализ слов.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Ребёнку предлагается картинка, например: мак. А также: карточка, которая разделена на столько частей, сколько звуков в слове; и красные, синие, зелёные квадратики, которые обозначают акустические характеристики звуков. Нужно выложить разноцветные квадратики так, чтобы они соответствовали звукам в названии картинки, и объяснить свой выбор.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6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Например: М (синий) А (красный) К (синий)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6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согласный твердый </a:t>
                      </a:r>
                      <a:r>
                        <a:rPr lang="ru-RU" sz="1600" b="0" dirty="0" err="1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звукгласный</a:t>
                      </a:r>
                      <a:r>
                        <a:rPr lang="ru-RU" sz="16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 err="1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звуксогласный</a:t>
                      </a:r>
                      <a:endParaRPr lang="ru-RU" sz="16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"Какой звук потерялся"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Предложить ребенку прослушать предложение. В одном из слов специально не проговаривается первый звук. Ребёнок внимательно вслушивается и говорит какое слово было произнесено не правильно, произносит его правильно, указывая какой звук был потерян. Например: В небе летит ... </a:t>
                      </a:r>
                      <a:r>
                        <a:rPr lang="ru-RU" sz="1800" b="0" dirty="0" err="1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амолёт</a:t>
                      </a: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18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каком слове не хватает одного звука: (самолет). Какой это звук? (твердый согласный звук [С]). Каким он находится в слове? (первым). Повтори предложение правильно.</a:t>
                      </a:r>
                      <a:endParaRPr lang="ru-RU" sz="18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35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нил\Desktop\292-20221013_1710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6" y="0"/>
            <a:ext cx="9105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988244"/>
              </p:ext>
            </p:extLst>
          </p:nvPr>
        </p:nvGraphicFramePr>
        <p:xfrm>
          <a:off x="683568" y="620688"/>
          <a:ext cx="7632848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47260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"Цепочка слов"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Игроки по очереди говорят по одному слову, которые связываются в "цепочку": каждое следующее слово начинается с последнего звука предыдущего. Например: зима - арбуз - заяц - цапля - яйцо - очки - игла.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"Сравни первые звуки в слове"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0" dirty="0" smtClean="0">
                          <a:solidFill>
                            <a:srgbClr val="01010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Например: предложит пары слов тапки - тень (В слове тапки слышим твердый согласный звук [Т], а в слове тень - мягкий согласный звук [Т']).</a:t>
                      </a:r>
                      <a:endParaRPr lang="ru-RU" sz="2400" b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9111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1555</Words>
  <Application>Microsoft Office PowerPoint</Application>
  <PresentationFormat>Экран (4:3)</PresentationFormat>
  <Paragraphs>115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 Мякишев</dc:creator>
  <cp:lastModifiedBy>RePack by Diakov</cp:lastModifiedBy>
  <cp:revision>6</cp:revision>
  <dcterms:created xsi:type="dcterms:W3CDTF">2023-03-19T05:21:16Z</dcterms:created>
  <dcterms:modified xsi:type="dcterms:W3CDTF">2023-03-19T06:30:58Z</dcterms:modified>
</cp:coreProperties>
</file>