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8C460-6EB4-4175-8A14-D1A0F0A3D91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5BDD5-675B-4D06-BAB0-4D6D8143ED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61;&#1088;&#1077;&#1085;&#1100;%20&#1091;&#1095;&#1077;&#1073;&#1085;&#1072;&#1103;\&#1048;&#1089;&#1090;&#1086;&#1088;&#1080;&#1103;%2010%20&#1082;&#1083;&#1072;&#1089;&#1089;\&#1053;&#1072;&#1095;&#1072;&#1083;&#1086;%20&#1074;&#1086;&#1081;&#1085;&#1099;\-&#1042;&#1072;&#1096;&#1077;%20&#1080;&#1084;&#1103;%20&#1080;%20&#1079;&#1074;&#1072;&#1085;&#1080;&#1077;%20-%20&#1071;%20-%20&#1088;&#1091;&#1089;&#1089;&#1082;&#1080;&#1081;%20&#1089;&#1086;&#1083;&#1076;&#1072;&#1090;%20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61;&#1088;&#1077;&#1085;&#1100;%20&#1091;&#1095;&#1077;&#1073;&#1085;&#1072;&#1103;\&#1048;&#1089;&#1090;&#1086;&#1088;&#1080;&#1103;%2010%20&#1082;&#1083;&#1072;&#1089;&#1089;\&#1053;&#1072;&#1095;&#1072;&#1083;&#1086;%20&#1074;&#1086;&#1081;&#1085;&#1099;\&#1055;&#1083;&#1072;&#1085;%20&#1041;&#1072;&#1088;&#1073;&#1072;&#1088;&#1086;&#1089;&#1089;&#1072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61;&#1088;&#1077;&#1085;&#1100;%20&#1091;&#1095;&#1077;&#1073;&#1085;&#1072;&#1103;\&#1048;&#1089;&#1090;&#1086;&#1088;&#1080;&#1103;%2010%20&#1082;&#1083;&#1072;&#1089;&#1089;\&#1053;&#1072;&#1095;&#1072;&#1083;&#1086;%20&#1074;&#1086;&#1081;&#1085;&#1099;\04%20&#1054;&#1073;&#1086;&#1088;&#1086;&#1085;&#1072;%20&#1041;&#1088;&#1077;&#1089;&#1090;&#1089;&#1082;&#1086;&#1081;%20&#1082;&#1088;&#1077;&#1087;&#1086;&#1089;&#1090;&#1080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Начало Великой Отечественной войны. 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Оборона Брестской крепости и герои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Я – русский солдат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-Ваше имя и звание - Я - русский солдат 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1451355"/>
            <a:ext cx="6643734" cy="4982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Надпись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Я умираю но не сдаюсь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596" y="1958180"/>
            <a:ext cx="9016404" cy="375683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План «Барбаросса»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План Барбаросс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5253" y="1573493"/>
            <a:ext cx="8664465" cy="4873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Оборона Брестской крепости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04 Оборона Брестской крепост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6833" y="1607213"/>
            <a:ext cx="8897167" cy="5250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274638"/>
            <a:ext cx="3429024" cy="358299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Андрей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Кижеватов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Андрей Кижеват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5072098" cy="625224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74638"/>
            <a:ext cx="3829048" cy="572613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Борис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Ковзан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орис Иванович Ковза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4609082" cy="635798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4638"/>
            <a:ext cx="3857652" cy="4654560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Ефим Фомин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Ефим Фоми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4793507" cy="65733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274638"/>
            <a:ext cx="4000528" cy="536894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Иван Иванов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ван Иванович Иван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4714908" cy="642440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274638"/>
            <a:ext cx="3643306" cy="4011618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аврилов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ётр_Михайлович_Гаврил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46678"/>
            <a:ext cx="4936074" cy="640732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186238" cy="536894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Александр Потапов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тапов_Александр_Ефимович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4134114" cy="635798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29</Words>
  <Application>Microsoft Office PowerPoint</Application>
  <PresentationFormat>Экран (4:3)</PresentationFormat>
  <Paragraphs>11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Начало Великой Отечественной войны.  Оборона Брестской крепости и герои</vt:lpstr>
      <vt:lpstr>План «Барбаросса»</vt:lpstr>
      <vt:lpstr>Оборона Брестской крепости</vt:lpstr>
      <vt:lpstr>Андрей Кижеватов</vt:lpstr>
      <vt:lpstr>Борис Ковзан</vt:lpstr>
      <vt:lpstr>Ефим Фомин</vt:lpstr>
      <vt:lpstr>Иван Иванов</vt:lpstr>
      <vt:lpstr>Пётр Гаврилов</vt:lpstr>
      <vt:lpstr>Александр Потапов</vt:lpstr>
      <vt:lpstr>Я – русский солдат</vt:lpstr>
      <vt:lpstr>Надпись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Великой Отечественной войны.  Оборона Брестской крепости и герои</dc:title>
  <dc:creator>1</dc:creator>
  <cp:lastModifiedBy>1</cp:lastModifiedBy>
  <cp:revision>1</cp:revision>
  <dcterms:created xsi:type="dcterms:W3CDTF">2023-06-12T09:06:42Z</dcterms:created>
  <dcterms:modified xsi:type="dcterms:W3CDTF">2023-06-12T09:15:51Z</dcterms:modified>
</cp:coreProperties>
</file>