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57" r:id="rId3"/>
    <p:sldId id="258" r:id="rId4"/>
    <p:sldId id="286" r:id="rId5"/>
    <p:sldId id="259" r:id="rId6"/>
    <p:sldId id="260" r:id="rId7"/>
    <p:sldId id="261" r:id="rId8"/>
    <p:sldId id="279" r:id="rId9"/>
    <p:sldId id="288" r:id="rId10"/>
    <p:sldId id="263" r:id="rId11"/>
    <p:sldId id="265" r:id="rId12"/>
    <p:sldId id="266" r:id="rId13"/>
    <p:sldId id="268" r:id="rId14"/>
    <p:sldId id="282" r:id="rId15"/>
    <p:sldId id="267" r:id="rId16"/>
    <p:sldId id="283" r:id="rId17"/>
    <p:sldId id="270" r:id="rId18"/>
    <p:sldId id="284" r:id="rId19"/>
    <p:sldId id="273" r:id="rId20"/>
    <p:sldId id="285" r:id="rId21"/>
    <p:sldId id="275" r:id="rId22"/>
    <p:sldId id="276" r:id="rId23"/>
    <p:sldId id="277" r:id="rId2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16DA210-FB5B-4158-B5E0-FEB733F419BA}" styleName="Светлый стиль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00" autoAdjust="0"/>
    <p:restoredTop sz="94249" autoAdjust="0"/>
  </p:normalViewPr>
  <p:slideViewPr>
    <p:cSldViewPr snapToGrid="0">
      <p:cViewPr varScale="1">
        <p:scale>
          <a:sx n="69" d="100"/>
          <a:sy n="69" d="100"/>
        </p:scale>
        <p:origin x="-780" y="-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F1BE62C-6D52-4219-9F34-F69C3BF0E540}" type="doc">
      <dgm:prSet loTypeId="urn:microsoft.com/office/officeart/2005/8/layout/process4" loCatId="process" qsTypeId="urn:microsoft.com/office/officeart/2005/8/quickstyle/simple1" qsCatId="simple" csTypeId="urn:microsoft.com/office/officeart/2005/8/colors/accent0_1" csCatId="mainScheme" phldr="1"/>
      <dgm:spPr/>
      <dgm:t>
        <a:bodyPr/>
        <a:lstStyle/>
        <a:p>
          <a:endParaRPr lang="ru-RU"/>
        </a:p>
      </dgm:t>
    </dgm:pt>
    <dgm:pt modelId="{A95B4C0D-0B3A-47BA-AD92-A4BE3E8C42BF}">
      <dgm:prSet phldrT="[Текст]"/>
      <dgm:spPr/>
      <dgm:t>
        <a:bodyPr/>
        <a:lstStyle/>
        <a:p>
          <a:r>
            <a:rPr lang="ru-RU" dirty="0" smtClean="0"/>
            <a:t>Тема: </a:t>
          </a:r>
          <a:endParaRPr lang="ru-RU" dirty="0"/>
        </a:p>
      </dgm:t>
    </dgm:pt>
    <dgm:pt modelId="{ADF11F68-8C6E-4191-9B85-CC8CA0796CAB}" type="parTrans" cxnId="{967BF8C5-CDFD-40B2-BAF4-E5F39361CC7E}">
      <dgm:prSet/>
      <dgm:spPr/>
      <dgm:t>
        <a:bodyPr/>
        <a:lstStyle/>
        <a:p>
          <a:endParaRPr lang="ru-RU"/>
        </a:p>
      </dgm:t>
    </dgm:pt>
    <dgm:pt modelId="{DB966018-5B88-4D30-AAF3-D30A67AE42F7}" type="sibTrans" cxnId="{967BF8C5-CDFD-40B2-BAF4-E5F39361CC7E}">
      <dgm:prSet/>
      <dgm:spPr/>
      <dgm:t>
        <a:bodyPr/>
        <a:lstStyle/>
        <a:p>
          <a:endParaRPr lang="ru-RU"/>
        </a:p>
      </dgm:t>
    </dgm:pt>
    <dgm:pt modelId="{001C8FF9-5DFC-4973-9708-559D3C92C0B3}">
      <dgm:prSet phldrT="[Текст]"/>
      <dgm:spPr/>
      <dgm:t>
        <a:bodyPr/>
        <a:lstStyle/>
        <a:p>
          <a:r>
            <a:rPr lang="ru-RU" dirty="0" smtClean="0"/>
            <a:t>Цель:</a:t>
          </a:r>
          <a:endParaRPr lang="ru-RU" dirty="0"/>
        </a:p>
      </dgm:t>
    </dgm:pt>
    <dgm:pt modelId="{C7A458E4-05C9-47AA-9C7F-400DDA95E931}" type="parTrans" cxnId="{0E2FD05A-0FEB-4014-915C-236B49CEB326}">
      <dgm:prSet/>
      <dgm:spPr/>
      <dgm:t>
        <a:bodyPr/>
        <a:lstStyle/>
        <a:p>
          <a:endParaRPr lang="ru-RU"/>
        </a:p>
      </dgm:t>
    </dgm:pt>
    <dgm:pt modelId="{4F0C84F2-7C2F-461C-B5FD-09FF0A2CBEB9}" type="sibTrans" cxnId="{0E2FD05A-0FEB-4014-915C-236B49CEB326}">
      <dgm:prSet/>
      <dgm:spPr/>
      <dgm:t>
        <a:bodyPr/>
        <a:lstStyle/>
        <a:p>
          <a:endParaRPr lang="ru-RU"/>
        </a:p>
      </dgm:t>
    </dgm:pt>
    <dgm:pt modelId="{970E7788-6A03-40C9-B72E-8A75BFEBF82F}">
      <dgm:prSet phldrT="[Текст]" custT="1"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6000" dirty="0" smtClean="0"/>
            <a:t>познакомиться с новыми разрядами и классами </a:t>
          </a:r>
        </a:p>
      </dgm:t>
    </dgm:pt>
    <dgm:pt modelId="{836D8052-F97E-47A6-AF37-A5F09BE26ACB}" type="parTrans" cxnId="{488FF5E3-957D-427B-A30B-0CA076AE889C}">
      <dgm:prSet/>
      <dgm:spPr/>
      <dgm:t>
        <a:bodyPr/>
        <a:lstStyle/>
        <a:p>
          <a:endParaRPr lang="ru-RU"/>
        </a:p>
      </dgm:t>
    </dgm:pt>
    <dgm:pt modelId="{C95D2BF9-330A-46AC-AC24-0AFC5AD78F94}" type="sibTrans" cxnId="{488FF5E3-957D-427B-A30B-0CA076AE889C}">
      <dgm:prSet/>
      <dgm:spPr/>
      <dgm:t>
        <a:bodyPr/>
        <a:lstStyle/>
        <a:p>
          <a:endParaRPr lang="ru-RU"/>
        </a:p>
      </dgm:t>
    </dgm:pt>
    <dgm:pt modelId="{92CE5D39-1498-4115-AEBD-8E780505B329}">
      <dgm:prSet custT="1"/>
      <dgm:spPr/>
      <dgm:t>
        <a:bodyPr/>
        <a:lstStyle/>
        <a:p>
          <a:r>
            <a:rPr lang="ru-RU" sz="6000" dirty="0" smtClean="0"/>
            <a:t>класс единиц и класс тысяч</a:t>
          </a:r>
          <a:endParaRPr lang="ru-RU" sz="6000" dirty="0"/>
        </a:p>
      </dgm:t>
    </dgm:pt>
    <dgm:pt modelId="{5CFAA0C4-105F-4026-B698-17C3CC690743}" type="parTrans" cxnId="{B4439F2D-ABD1-4632-9FD1-8C55D738BDE3}">
      <dgm:prSet/>
      <dgm:spPr/>
      <dgm:t>
        <a:bodyPr/>
        <a:lstStyle/>
        <a:p>
          <a:endParaRPr lang="ru-RU"/>
        </a:p>
      </dgm:t>
    </dgm:pt>
    <dgm:pt modelId="{E4699CAB-3D6B-4F45-BBFB-1E38D949ED84}" type="sibTrans" cxnId="{B4439F2D-ABD1-4632-9FD1-8C55D738BDE3}">
      <dgm:prSet/>
      <dgm:spPr/>
      <dgm:t>
        <a:bodyPr/>
        <a:lstStyle/>
        <a:p>
          <a:endParaRPr lang="ru-RU"/>
        </a:p>
      </dgm:t>
    </dgm:pt>
    <dgm:pt modelId="{1456E2E9-FA05-4E17-82EE-9AE8AE765555}" type="pres">
      <dgm:prSet presAssocID="{2F1BE62C-6D52-4219-9F34-F69C3BF0E540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6C7675E-7610-4739-9FC4-6D9F4BD9C153}" type="pres">
      <dgm:prSet presAssocID="{001C8FF9-5DFC-4973-9708-559D3C92C0B3}" presName="boxAndChildren" presStyleCnt="0"/>
      <dgm:spPr/>
    </dgm:pt>
    <dgm:pt modelId="{BC93F554-7E3D-43F7-8040-11641C6B0F4A}" type="pres">
      <dgm:prSet presAssocID="{001C8FF9-5DFC-4973-9708-559D3C92C0B3}" presName="parentTextBox" presStyleLbl="node1" presStyleIdx="0" presStyleCnt="2"/>
      <dgm:spPr/>
      <dgm:t>
        <a:bodyPr/>
        <a:lstStyle/>
        <a:p>
          <a:endParaRPr lang="ru-RU"/>
        </a:p>
      </dgm:t>
    </dgm:pt>
    <dgm:pt modelId="{F9754536-C30C-449C-8ACB-42C0005A630B}" type="pres">
      <dgm:prSet presAssocID="{001C8FF9-5DFC-4973-9708-559D3C92C0B3}" presName="entireBox" presStyleLbl="node1" presStyleIdx="0" presStyleCnt="2"/>
      <dgm:spPr/>
      <dgm:t>
        <a:bodyPr/>
        <a:lstStyle/>
        <a:p>
          <a:endParaRPr lang="ru-RU"/>
        </a:p>
      </dgm:t>
    </dgm:pt>
    <dgm:pt modelId="{A806DBA6-19D4-4E91-AEBA-5D59618F69BE}" type="pres">
      <dgm:prSet presAssocID="{001C8FF9-5DFC-4973-9708-559D3C92C0B3}" presName="descendantBox" presStyleCnt="0"/>
      <dgm:spPr/>
    </dgm:pt>
    <dgm:pt modelId="{9B13FD7C-A67E-4BC7-9D23-6E0DE309D8C5}" type="pres">
      <dgm:prSet presAssocID="{970E7788-6A03-40C9-B72E-8A75BFEBF82F}" presName="childTextBox" presStyleLbl="fgAccFollowNode1" presStyleIdx="0" presStyleCnt="2" custScaleY="14547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FD285A0-1FE9-4310-8225-5104B92C5C1A}" type="pres">
      <dgm:prSet presAssocID="{DB966018-5B88-4D30-AAF3-D30A67AE42F7}" presName="sp" presStyleCnt="0"/>
      <dgm:spPr/>
    </dgm:pt>
    <dgm:pt modelId="{5DF808EA-8491-4C51-8990-B4F7E6C78123}" type="pres">
      <dgm:prSet presAssocID="{A95B4C0D-0B3A-47BA-AD92-A4BE3E8C42BF}" presName="arrowAndChildren" presStyleCnt="0"/>
      <dgm:spPr/>
    </dgm:pt>
    <dgm:pt modelId="{6B34919D-A058-4817-8A47-0B2165414A18}" type="pres">
      <dgm:prSet presAssocID="{A95B4C0D-0B3A-47BA-AD92-A4BE3E8C42BF}" presName="parentTextArrow" presStyleLbl="node1" presStyleIdx="0" presStyleCnt="2"/>
      <dgm:spPr/>
      <dgm:t>
        <a:bodyPr/>
        <a:lstStyle/>
        <a:p>
          <a:endParaRPr lang="ru-RU"/>
        </a:p>
      </dgm:t>
    </dgm:pt>
    <dgm:pt modelId="{AB3C621B-34AE-425D-803E-BCF8056D992B}" type="pres">
      <dgm:prSet presAssocID="{A95B4C0D-0B3A-47BA-AD92-A4BE3E8C42BF}" presName="arrow" presStyleLbl="node1" presStyleIdx="1" presStyleCnt="2"/>
      <dgm:spPr/>
      <dgm:t>
        <a:bodyPr/>
        <a:lstStyle/>
        <a:p>
          <a:endParaRPr lang="ru-RU"/>
        </a:p>
      </dgm:t>
    </dgm:pt>
    <dgm:pt modelId="{0C9D3961-0214-4CD2-B122-29121C6123BB}" type="pres">
      <dgm:prSet presAssocID="{A95B4C0D-0B3A-47BA-AD92-A4BE3E8C42BF}" presName="descendantArrow" presStyleCnt="0"/>
      <dgm:spPr/>
    </dgm:pt>
    <dgm:pt modelId="{1994F325-E8DB-449D-B41F-C20F46EAB70E}" type="pres">
      <dgm:prSet presAssocID="{92CE5D39-1498-4115-AEBD-8E780505B329}" presName="childTextArrow" presStyleLbl="fgAccFollowNode1" presStyleIdx="1" presStyleCnt="2" custScaleY="11184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E514ABF5-742C-4FEB-839F-404FEE0F721D}" type="presOf" srcId="{001C8FF9-5DFC-4973-9708-559D3C92C0B3}" destId="{BC93F554-7E3D-43F7-8040-11641C6B0F4A}" srcOrd="0" destOrd="0" presId="urn:microsoft.com/office/officeart/2005/8/layout/process4"/>
    <dgm:cxn modelId="{0E2FD05A-0FEB-4014-915C-236B49CEB326}" srcId="{2F1BE62C-6D52-4219-9F34-F69C3BF0E540}" destId="{001C8FF9-5DFC-4973-9708-559D3C92C0B3}" srcOrd="1" destOrd="0" parTransId="{C7A458E4-05C9-47AA-9C7F-400DDA95E931}" sibTransId="{4F0C84F2-7C2F-461C-B5FD-09FF0A2CBEB9}"/>
    <dgm:cxn modelId="{B4439F2D-ABD1-4632-9FD1-8C55D738BDE3}" srcId="{A95B4C0D-0B3A-47BA-AD92-A4BE3E8C42BF}" destId="{92CE5D39-1498-4115-AEBD-8E780505B329}" srcOrd="0" destOrd="0" parTransId="{5CFAA0C4-105F-4026-B698-17C3CC690743}" sibTransId="{E4699CAB-3D6B-4F45-BBFB-1E38D949ED84}"/>
    <dgm:cxn modelId="{19670C88-F608-4E4C-9854-0A82812F292A}" type="presOf" srcId="{2F1BE62C-6D52-4219-9F34-F69C3BF0E540}" destId="{1456E2E9-FA05-4E17-82EE-9AE8AE765555}" srcOrd="0" destOrd="0" presId="urn:microsoft.com/office/officeart/2005/8/layout/process4"/>
    <dgm:cxn modelId="{C70A3026-E73D-47F6-88E4-92B07E46DA93}" type="presOf" srcId="{A95B4C0D-0B3A-47BA-AD92-A4BE3E8C42BF}" destId="{6B34919D-A058-4817-8A47-0B2165414A18}" srcOrd="0" destOrd="0" presId="urn:microsoft.com/office/officeart/2005/8/layout/process4"/>
    <dgm:cxn modelId="{967BF8C5-CDFD-40B2-BAF4-E5F39361CC7E}" srcId="{2F1BE62C-6D52-4219-9F34-F69C3BF0E540}" destId="{A95B4C0D-0B3A-47BA-AD92-A4BE3E8C42BF}" srcOrd="0" destOrd="0" parTransId="{ADF11F68-8C6E-4191-9B85-CC8CA0796CAB}" sibTransId="{DB966018-5B88-4D30-AAF3-D30A67AE42F7}"/>
    <dgm:cxn modelId="{17B6FB1D-5538-4996-9874-5B0883E58717}" type="presOf" srcId="{A95B4C0D-0B3A-47BA-AD92-A4BE3E8C42BF}" destId="{AB3C621B-34AE-425D-803E-BCF8056D992B}" srcOrd="1" destOrd="0" presId="urn:microsoft.com/office/officeart/2005/8/layout/process4"/>
    <dgm:cxn modelId="{CA42135A-2861-4EC0-B8BC-EE6263BEB989}" type="presOf" srcId="{001C8FF9-5DFC-4973-9708-559D3C92C0B3}" destId="{F9754536-C30C-449C-8ACB-42C0005A630B}" srcOrd="1" destOrd="0" presId="urn:microsoft.com/office/officeart/2005/8/layout/process4"/>
    <dgm:cxn modelId="{39D0DB09-1C92-439A-9526-D08B9FDF99CB}" type="presOf" srcId="{92CE5D39-1498-4115-AEBD-8E780505B329}" destId="{1994F325-E8DB-449D-B41F-C20F46EAB70E}" srcOrd="0" destOrd="0" presId="urn:microsoft.com/office/officeart/2005/8/layout/process4"/>
    <dgm:cxn modelId="{488FF5E3-957D-427B-A30B-0CA076AE889C}" srcId="{001C8FF9-5DFC-4973-9708-559D3C92C0B3}" destId="{970E7788-6A03-40C9-B72E-8A75BFEBF82F}" srcOrd="0" destOrd="0" parTransId="{836D8052-F97E-47A6-AF37-A5F09BE26ACB}" sibTransId="{C95D2BF9-330A-46AC-AC24-0AFC5AD78F94}"/>
    <dgm:cxn modelId="{1DA8317D-0C67-41D0-B7ED-01BDE7E07FC1}" type="presOf" srcId="{970E7788-6A03-40C9-B72E-8A75BFEBF82F}" destId="{9B13FD7C-A67E-4BC7-9D23-6E0DE309D8C5}" srcOrd="0" destOrd="0" presId="urn:microsoft.com/office/officeart/2005/8/layout/process4"/>
    <dgm:cxn modelId="{D467F931-05F5-4A6E-BB50-A45631254D1C}" type="presParOf" srcId="{1456E2E9-FA05-4E17-82EE-9AE8AE765555}" destId="{E6C7675E-7610-4739-9FC4-6D9F4BD9C153}" srcOrd="0" destOrd="0" presId="urn:microsoft.com/office/officeart/2005/8/layout/process4"/>
    <dgm:cxn modelId="{C7B9BF38-B9B6-4D47-8A99-B4FE10B01263}" type="presParOf" srcId="{E6C7675E-7610-4739-9FC4-6D9F4BD9C153}" destId="{BC93F554-7E3D-43F7-8040-11641C6B0F4A}" srcOrd="0" destOrd="0" presId="urn:microsoft.com/office/officeart/2005/8/layout/process4"/>
    <dgm:cxn modelId="{A81332DF-F5E9-4C79-B705-AEC401714C1E}" type="presParOf" srcId="{E6C7675E-7610-4739-9FC4-6D9F4BD9C153}" destId="{F9754536-C30C-449C-8ACB-42C0005A630B}" srcOrd="1" destOrd="0" presId="urn:microsoft.com/office/officeart/2005/8/layout/process4"/>
    <dgm:cxn modelId="{7CAA51F4-FFD6-4E41-AB5B-155C4B22CF71}" type="presParOf" srcId="{E6C7675E-7610-4739-9FC4-6D9F4BD9C153}" destId="{A806DBA6-19D4-4E91-AEBA-5D59618F69BE}" srcOrd="2" destOrd="0" presId="urn:microsoft.com/office/officeart/2005/8/layout/process4"/>
    <dgm:cxn modelId="{CCF7EF31-938A-414C-8BDB-022402FEEE3C}" type="presParOf" srcId="{A806DBA6-19D4-4E91-AEBA-5D59618F69BE}" destId="{9B13FD7C-A67E-4BC7-9D23-6E0DE309D8C5}" srcOrd="0" destOrd="0" presId="urn:microsoft.com/office/officeart/2005/8/layout/process4"/>
    <dgm:cxn modelId="{249D9C7E-8B19-4E7F-BDF3-214DBF3537DF}" type="presParOf" srcId="{1456E2E9-FA05-4E17-82EE-9AE8AE765555}" destId="{AFD285A0-1FE9-4310-8225-5104B92C5C1A}" srcOrd="1" destOrd="0" presId="urn:microsoft.com/office/officeart/2005/8/layout/process4"/>
    <dgm:cxn modelId="{DF80D0E3-3D85-4558-A8EC-966FF6E55CC1}" type="presParOf" srcId="{1456E2E9-FA05-4E17-82EE-9AE8AE765555}" destId="{5DF808EA-8491-4C51-8990-B4F7E6C78123}" srcOrd="2" destOrd="0" presId="urn:microsoft.com/office/officeart/2005/8/layout/process4"/>
    <dgm:cxn modelId="{83C4D901-B91D-469B-9559-82E4F303B8BD}" type="presParOf" srcId="{5DF808EA-8491-4C51-8990-B4F7E6C78123}" destId="{6B34919D-A058-4817-8A47-0B2165414A18}" srcOrd="0" destOrd="0" presId="urn:microsoft.com/office/officeart/2005/8/layout/process4"/>
    <dgm:cxn modelId="{CE8831E7-FAED-4C61-9EE8-C5352FD68EB0}" type="presParOf" srcId="{5DF808EA-8491-4C51-8990-B4F7E6C78123}" destId="{AB3C621B-34AE-425D-803E-BCF8056D992B}" srcOrd="1" destOrd="0" presId="urn:microsoft.com/office/officeart/2005/8/layout/process4"/>
    <dgm:cxn modelId="{D9298FAD-6872-4472-99AB-7E8C168958EE}" type="presParOf" srcId="{5DF808EA-8491-4C51-8990-B4F7E6C78123}" destId="{0C9D3961-0214-4CD2-B122-29121C6123BB}" srcOrd="2" destOrd="0" presId="urn:microsoft.com/office/officeart/2005/8/layout/process4"/>
    <dgm:cxn modelId="{D4743593-488E-473D-BE01-8B331B520D83}" type="presParOf" srcId="{0C9D3961-0214-4CD2-B122-29121C6123BB}" destId="{1994F325-E8DB-449D-B41F-C20F46EAB70E}" srcOrd="0" destOrd="0" presId="urn:microsoft.com/office/officeart/2005/8/layout/process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A18B5078-C675-430B-BB23-F6432FC5248B}" type="doc">
      <dgm:prSet loTypeId="urn:microsoft.com/office/officeart/2005/8/layout/chevron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F724AFB4-47C8-4D5E-9794-12CCE884FAE4}">
      <dgm:prSet phldrT="[Текст]"/>
      <dgm:spPr/>
      <dgm:t>
        <a:bodyPr/>
        <a:lstStyle/>
        <a:p>
          <a:r>
            <a:rPr lang="ru-RU" dirty="0" smtClean="0"/>
            <a:t>1</a:t>
          </a:r>
          <a:endParaRPr lang="ru-RU" dirty="0"/>
        </a:p>
      </dgm:t>
    </dgm:pt>
    <dgm:pt modelId="{FEC615AB-E12D-455D-8ABF-F232701E52B1}" type="parTrans" cxnId="{9FF036E0-26F2-4394-A28F-31D77B84CA45}">
      <dgm:prSet/>
      <dgm:spPr/>
      <dgm:t>
        <a:bodyPr/>
        <a:lstStyle/>
        <a:p>
          <a:endParaRPr lang="ru-RU"/>
        </a:p>
      </dgm:t>
    </dgm:pt>
    <dgm:pt modelId="{DA33E78B-3E50-4D3B-B620-B7D4E9FF72E5}" type="sibTrans" cxnId="{9FF036E0-26F2-4394-A28F-31D77B84CA45}">
      <dgm:prSet/>
      <dgm:spPr/>
      <dgm:t>
        <a:bodyPr/>
        <a:lstStyle/>
        <a:p>
          <a:endParaRPr lang="ru-RU"/>
        </a:p>
      </dgm:t>
    </dgm:pt>
    <dgm:pt modelId="{2A1B5A4F-7644-43EF-9707-4FD6C79CFDCB}">
      <dgm:prSet phldrT="[Текст]" custT="1"/>
      <dgm:spPr/>
      <dgm:t>
        <a:bodyPr/>
        <a:lstStyle/>
        <a:p>
          <a:r>
            <a:rPr lang="ru-RU" sz="4000" dirty="0" smtClean="0"/>
            <a:t>Познакомиться с новой счетной единицей – тысячей</a:t>
          </a:r>
          <a:endParaRPr lang="ru-RU" sz="4000" dirty="0"/>
        </a:p>
      </dgm:t>
    </dgm:pt>
    <dgm:pt modelId="{C4128325-D8CD-4E02-AF14-BACF7DD709A8}" type="parTrans" cxnId="{F90D0228-880A-4225-B980-6235DA4A04F6}">
      <dgm:prSet/>
      <dgm:spPr/>
      <dgm:t>
        <a:bodyPr/>
        <a:lstStyle/>
        <a:p>
          <a:endParaRPr lang="ru-RU"/>
        </a:p>
      </dgm:t>
    </dgm:pt>
    <dgm:pt modelId="{33A1F8A3-4ED1-46B6-96F2-5485681371AC}" type="sibTrans" cxnId="{F90D0228-880A-4225-B980-6235DA4A04F6}">
      <dgm:prSet/>
      <dgm:spPr/>
      <dgm:t>
        <a:bodyPr/>
        <a:lstStyle/>
        <a:p>
          <a:endParaRPr lang="ru-RU"/>
        </a:p>
      </dgm:t>
    </dgm:pt>
    <dgm:pt modelId="{B89EECD7-313C-4E5B-96FE-DF413087FA6F}">
      <dgm:prSet phldrT="[Текст]"/>
      <dgm:spPr/>
      <dgm:t>
        <a:bodyPr/>
        <a:lstStyle/>
        <a:p>
          <a:r>
            <a:rPr lang="ru-RU" dirty="0" smtClean="0"/>
            <a:t>2</a:t>
          </a:r>
          <a:endParaRPr lang="ru-RU" dirty="0"/>
        </a:p>
      </dgm:t>
    </dgm:pt>
    <dgm:pt modelId="{6186ADBF-2215-46F8-AF05-BCAC816099A3}" type="parTrans" cxnId="{4CEC1CEA-4EC2-46D0-9C2E-7C00D0614EBF}">
      <dgm:prSet/>
      <dgm:spPr/>
      <dgm:t>
        <a:bodyPr/>
        <a:lstStyle/>
        <a:p>
          <a:endParaRPr lang="ru-RU"/>
        </a:p>
      </dgm:t>
    </dgm:pt>
    <dgm:pt modelId="{448C9D1D-4084-4F78-8BAB-4353496BE017}" type="sibTrans" cxnId="{4CEC1CEA-4EC2-46D0-9C2E-7C00D0614EBF}">
      <dgm:prSet/>
      <dgm:spPr/>
      <dgm:t>
        <a:bodyPr/>
        <a:lstStyle/>
        <a:p>
          <a:endParaRPr lang="ru-RU"/>
        </a:p>
      </dgm:t>
    </dgm:pt>
    <dgm:pt modelId="{B7D98BBD-BEE2-4A91-816C-0DE29C714340}">
      <dgm:prSet phldrT="[Текст]" custT="1"/>
      <dgm:spPr/>
      <dgm:t>
        <a:bodyPr/>
        <a:lstStyle/>
        <a:p>
          <a:r>
            <a:rPr lang="ru-RU" sz="4000" dirty="0" smtClean="0"/>
            <a:t>Узнать название новых разрядов и классов</a:t>
          </a:r>
          <a:endParaRPr lang="ru-RU" sz="4000" dirty="0"/>
        </a:p>
      </dgm:t>
    </dgm:pt>
    <dgm:pt modelId="{2739CFF4-C93E-4A31-AE4D-0477FA16FFD7}" type="parTrans" cxnId="{77511BD4-E057-468C-AAD4-0E3221506A9D}">
      <dgm:prSet/>
      <dgm:spPr/>
      <dgm:t>
        <a:bodyPr/>
        <a:lstStyle/>
        <a:p>
          <a:endParaRPr lang="ru-RU"/>
        </a:p>
      </dgm:t>
    </dgm:pt>
    <dgm:pt modelId="{5C3C3AD8-44DF-4BCC-9DE8-B9EDC0D86CA2}" type="sibTrans" cxnId="{77511BD4-E057-468C-AAD4-0E3221506A9D}">
      <dgm:prSet/>
      <dgm:spPr/>
      <dgm:t>
        <a:bodyPr/>
        <a:lstStyle/>
        <a:p>
          <a:endParaRPr lang="ru-RU"/>
        </a:p>
      </dgm:t>
    </dgm:pt>
    <dgm:pt modelId="{BAEB404C-2EF1-48B8-A324-2D08ADD762AC}">
      <dgm:prSet phldrT="[Текст]"/>
      <dgm:spPr/>
      <dgm:t>
        <a:bodyPr/>
        <a:lstStyle/>
        <a:p>
          <a:r>
            <a:rPr lang="ru-RU" dirty="0" smtClean="0"/>
            <a:t>3</a:t>
          </a:r>
          <a:endParaRPr lang="ru-RU" dirty="0"/>
        </a:p>
      </dgm:t>
    </dgm:pt>
    <dgm:pt modelId="{65EB2025-701D-4033-B2FC-A580E6F37B0F}" type="parTrans" cxnId="{88915827-72CA-407B-997F-CBE565AD35F3}">
      <dgm:prSet/>
      <dgm:spPr/>
      <dgm:t>
        <a:bodyPr/>
        <a:lstStyle/>
        <a:p>
          <a:endParaRPr lang="ru-RU"/>
        </a:p>
      </dgm:t>
    </dgm:pt>
    <dgm:pt modelId="{64AABEAB-C8C1-4DF2-B015-6C7F0B654F62}" type="sibTrans" cxnId="{88915827-72CA-407B-997F-CBE565AD35F3}">
      <dgm:prSet/>
      <dgm:spPr/>
      <dgm:t>
        <a:bodyPr/>
        <a:lstStyle/>
        <a:p>
          <a:endParaRPr lang="ru-RU"/>
        </a:p>
      </dgm:t>
    </dgm:pt>
    <dgm:pt modelId="{E6D77A01-96C0-4022-8045-8FC8D58ADE6A}">
      <dgm:prSet phldrT="[Текст]" custT="1"/>
      <dgm:spPr/>
      <dgm:t>
        <a:bodyPr/>
        <a:lstStyle/>
        <a:p>
          <a:r>
            <a:rPr lang="ru-RU" sz="4000" dirty="0" smtClean="0"/>
            <a:t>Закрепить новое знание</a:t>
          </a:r>
          <a:endParaRPr lang="ru-RU" sz="4000" dirty="0"/>
        </a:p>
      </dgm:t>
    </dgm:pt>
    <dgm:pt modelId="{CA735481-DA04-4FCE-BB12-F5DD71488305}" type="parTrans" cxnId="{0C9CA8C4-2BE2-4C9A-BB00-AAA8F05DA48B}">
      <dgm:prSet/>
      <dgm:spPr/>
      <dgm:t>
        <a:bodyPr/>
        <a:lstStyle/>
        <a:p>
          <a:endParaRPr lang="ru-RU"/>
        </a:p>
      </dgm:t>
    </dgm:pt>
    <dgm:pt modelId="{42239BEB-9B7B-41C8-B379-E66B4BBC4E75}" type="sibTrans" cxnId="{0C9CA8C4-2BE2-4C9A-BB00-AAA8F05DA48B}">
      <dgm:prSet/>
      <dgm:spPr/>
      <dgm:t>
        <a:bodyPr/>
        <a:lstStyle/>
        <a:p>
          <a:endParaRPr lang="ru-RU"/>
        </a:p>
      </dgm:t>
    </dgm:pt>
    <dgm:pt modelId="{E4AA6BE1-31DF-48E1-9E27-1FCAB038DF5C}" type="pres">
      <dgm:prSet presAssocID="{A18B5078-C675-430B-BB23-F6432FC5248B}" presName="linearFlow" presStyleCnt="0">
        <dgm:presLayoutVars>
          <dgm:dir val="rev"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0B45730E-E4AD-4FE8-B76C-E6F777F4B4EC}" type="pres">
      <dgm:prSet presAssocID="{F724AFB4-47C8-4D5E-9794-12CCE884FAE4}" presName="composite" presStyleCnt="0"/>
      <dgm:spPr/>
    </dgm:pt>
    <dgm:pt modelId="{44651856-2B60-4224-92C4-C5C1858184AB}" type="pres">
      <dgm:prSet presAssocID="{F724AFB4-47C8-4D5E-9794-12CCE884FAE4}" presName="parentText" presStyleLbl="align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567795B-0E4A-4500-9653-E886D0C67E86}" type="pres">
      <dgm:prSet presAssocID="{F724AFB4-47C8-4D5E-9794-12CCE884FAE4}" presName="descendantText" presStyleLbl="alignAcc1" presStyleIdx="0" presStyleCnt="3" custScaleY="132253" custLinFactNeighborX="56" custLinFactNeighborY="-112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A2F4B26-1957-4009-BE3A-71650F141121}" type="pres">
      <dgm:prSet presAssocID="{DA33E78B-3E50-4D3B-B620-B7D4E9FF72E5}" presName="sp" presStyleCnt="0"/>
      <dgm:spPr/>
    </dgm:pt>
    <dgm:pt modelId="{92C7B787-19B5-46BD-A644-449A588AEBB3}" type="pres">
      <dgm:prSet presAssocID="{B89EECD7-313C-4E5B-96FE-DF413087FA6F}" presName="composite" presStyleCnt="0"/>
      <dgm:spPr/>
    </dgm:pt>
    <dgm:pt modelId="{535B43BE-4024-4FB9-BE1E-B5F2148E77A2}" type="pres">
      <dgm:prSet presAssocID="{B89EECD7-313C-4E5B-96FE-DF413087FA6F}" presName="parentText" presStyleLbl="align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B3E8E93-C2F1-4B86-BF31-6E7902DF45CB}" type="pres">
      <dgm:prSet presAssocID="{B89EECD7-313C-4E5B-96FE-DF413087FA6F}" presName="descendantText" presStyleLbl="alignAcc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AD1987E-3CB4-4FC5-A9D1-B3AA2A1F809A}" type="pres">
      <dgm:prSet presAssocID="{448C9D1D-4084-4F78-8BAB-4353496BE017}" presName="sp" presStyleCnt="0"/>
      <dgm:spPr/>
    </dgm:pt>
    <dgm:pt modelId="{D400EF9D-9A35-4AFB-AB82-8088CC95FB4F}" type="pres">
      <dgm:prSet presAssocID="{BAEB404C-2EF1-48B8-A324-2D08ADD762AC}" presName="composite" presStyleCnt="0"/>
      <dgm:spPr/>
    </dgm:pt>
    <dgm:pt modelId="{CB00F59D-6032-4D4C-B968-2DD4A8B9A543}" type="pres">
      <dgm:prSet presAssocID="{BAEB404C-2EF1-48B8-A324-2D08ADD762AC}" presName="parentText" presStyleLbl="align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5BC0F3A-F80E-4F44-8533-13236BEF1934}" type="pres">
      <dgm:prSet presAssocID="{BAEB404C-2EF1-48B8-A324-2D08ADD762AC}" presName="descendantText" presStyleLbl="alignAcc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165C622-59AF-42AE-B3CA-40867ADAA9D8}" type="presOf" srcId="{E6D77A01-96C0-4022-8045-8FC8D58ADE6A}" destId="{85BC0F3A-F80E-4F44-8533-13236BEF1934}" srcOrd="0" destOrd="0" presId="urn:microsoft.com/office/officeart/2005/8/layout/chevron2"/>
    <dgm:cxn modelId="{4CEC1CEA-4EC2-46D0-9C2E-7C00D0614EBF}" srcId="{A18B5078-C675-430B-BB23-F6432FC5248B}" destId="{B89EECD7-313C-4E5B-96FE-DF413087FA6F}" srcOrd="1" destOrd="0" parTransId="{6186ADBF-2215-46F8-AF05-BCAC816099A3}" sibTransId="{448C9D1D-4084-4F78-8BAB-4353496BE017}"/>
    <dgm:cxn modelId="{E7173DDA-C533-4F06-98BB-2558FB4C64DA}" type="presOf" srcId="{A18B5078-C675-430B-BB23-F6432FC5248B}" destId="{E4AA6BE1-31DF-48E1-9E27-1FCAB038DF5C}" srcOrd="0" destOrd="0" presId="urn:microsoft.com/office/officeart/2005/8/layout/chevron2"/>
    <dgm:cxn modelId="{90A82DCB-9780-4CED-A48C-157560AB6643}" type="presOf" srcId="{F724AFB4-47C8-4D5E-9794-12CCE884FAE4}" destId="{44651856-2B60-4224-92C4-C5C1858184AB}" srcOrd="0" destOrd="0" presId="urn:microsoft.com/office/officeart/2005/8/layout/chevron2"/>
    <dgm:cxn modelId="{0D1579D0-E35D-4376-8AF8-A07D5FD15C5A}" type="presOf" srcId="{2A1B5A4F-7644-43EF-9707-4FD6C79CFDCB}" destId="{6567795B-0E4A-4500-9653-E886D0C67E86}" srcOrd="0" destOrd="0" presId="urn:microsoft.com/office/officeart/2005/8/layout/chevron2"/>
    <dgm:cxn modelId="{FE078A74-D718-428F-A3CB-EE9E47D3274A}" type="presOf" srcId="{BAEB404C-2EF1-48B8-A324-2D08ADD762AC}" destId="{CB00F59D-6032-4D4C-B968-2DD4A8B9A543}" srcOrd="0" destOrd="0" presId="urn:microsoft.com/office/officeart/2005/8/layout/chevron2"/>
    <dgm:cxn modelId="{27D6017C-92E1-4428-9D60-61D94967BB2E}" type="presOf" srcId="{B89EECD7-313C-4E5B-96FE-DF413087FA6F}" destId="{535B43BE-4024-4FB9-BE1E-B5F2148E77A2}" srcOrd="0" destOrd="0" presId="urn:microsoft.com/office/officeart/2005/8/layout/chevron2"/>
    <dgm:cxn modelId="{0C9CA8C4-2BE2-4C9A-BB00-AAA8F05DA48B}" srcId="{BAEB404C-2EF1-48B8-A324-2D08ADD762AC}" destId="{E6D77A01-96C0-4022-8045-8FC8D58ADE6A}" srcOrd="0" destOrd="0" parTransId="{CA735481-DA04-4FCE-BB12-F5DD71488305}" sibTransId="{42239BEB-9B7B-41C8-B379-E66B4BBC4E75}"/>
    <dgm:cxn modelId="{77511BD4-E057-468C-AAD4-0E3221506A9D}" srcId="{B89EECD7-313C-4E5B-96FE-DF413087FA6F}" destId="{B7D98BBD-BEE2-4A91-816C-0DE29C714340}" srcOrd="0" destOrd="0" parTransId="{2739CFF4-C93E-4A31-AE4D-0477FA16FFD7}" sibTransId="{5C3C3AD8-44DF-4BCC-9DE8-B9EDC0D86CA2}"/>
    <dgm:cxn modelId="{5818C6DA-6786-4F39-9CBC-2580884A94A4}" type="presOf" srcId="{B7D98BBD-BEE2-4A91-816C-0DE29C714340}" destId="{0B3E8E93-C2F1-4B86-BF31-6E7902DF45CB}" srcOrd="0" destOrd="0" presId="urn:microsoft.com/office/officeart/2005/8/layout/chevron2"/>
    <dgm:cxn modelId="{9FF036E0-26F2-4394-A28F-31D77B84CA45}" srcId="{A18B5078-C675-430B-BB23-F6432FC5248B}" destId="{F724AFB4-47C8-4D5E-9794-12CCE884FAE4}" srcOrd="0" destOrd="0" parTransId="{FEC615AB-E12D-455D-8ABF-F232701E52B1}" sibTransId="{DA33E78B-3E50-4D3B-B620-B7D4E9FF72E5}"/>
    <dgm:cxn modelId="{88915827-72CA-407B-997F-CBE565AD35F3}" srcId="{A18B5078-C675-430B-BB23-F6432FC5248B}" destId="{BAEB404C-2EF1-48B8-A324-2D08ADD762AC}" srcOrd="2" destOrd="0" parTransId="{65EB2025-701D-4033-B2FC-A580E6F37B0F}" sibTransId="{64AABEAB-C8C1-4DF2-B015-6C7F0B654F62}"/>
    <dgm:cxn modelId="{F90D0228-880A-4225-B980-6235DA4A04F6}" srcId="{F724AFB4-47C8-4D5E-9794-12CCE884FAE4}" destId="{2A1B5A4F-7644-43EF-9707-4FD6C79CFDCB}" srcOrd="0" destOrd="0" parTransId="{C4128325-D8CD-4E02-AF14-BACF7DD709A8}" sibTransId="{33A1F8A3-4ED1-46B6-96F2-5485681371AC}"/>
    <dgm:cxn modelId="{90736C70-CCA9-47D3-9A2C-FC115A82AF95}" type="presParOf" srcId="{E4AA6BE1-31DF-48E1-9E27-1FCAB038DF5C}" destId="{0B45730E-E4AD-4FE8-B76C-E6F777F4B4EC}" srcOrd="0" destOrd="0" presId="urn:microsoft.com/office/officeart/2005/8/layout/chevron2"/>
    <dgm:cxn modelId="{96D07BA3-6063-4585-904D-AD1358EDAF93}" type="presParOf" srcId="{0B45730E-E4AD-4FE8-B76C-E6F777F4B4EC}" destId="{44651856-2B60-4224-92C4-C5C1858184AB}" srcOrd="0" destOrd="0" presId="urn:microsoft.com/office/officeart/2005/8/layout/chevron2"/>
    <dgm:cxn modelId="{A06DADC2-DC20-4D0C-A9DE-23D3CF815B15}" type="presParOf" srcId="{0B45730E-E4AD-4FE8-B76C-E6F777F4B4EC}" destId="{6567795B-0E4A-4500-9653-E886D0C67E86}" srcOrd="1" destOrd="0" presId="urn:microsoft.com/office/officeart/2005/8/layout/chevron2"/>
    <dgm:cxn modelId="{B124FB59-DAD2-4517-965D-70F53550627A}" type="presParOf" srcId="{E4AA6BE1-31DF-48E1-9E27-1FCAB038DF5C}" destId="{6A2F4B26-1957-4009-BE3A-71650F141121}" srcOrd="1" destOrd="0" presId="urn:microsoft.com/office/officeart/2005/8/layout/chevron2"/>
    <dgm:cxn modelId="{139DA920-21AB-4ABA-B46C-1B1A5BB31015}" type="presParOf" srcId="{E4AA6BE1-31DF-48E1-9E27-1FCAB038DF5C}" destId="{92C7B787-19B5-46BD-A644-449A588AEBB3}" srcOrd="2" destOrd="0" presId="urn:microsoft.com/office/officeart/2005/8/layout/chevron2"/>
    <dgm:cxn modelId="{633CB6DF-EA6D-4726-A2B2-58CBD97C2F42}" type="presParOf" srcId="{92C7B787-19B5-46BD-A644-449A588AEBB3}" destId="{535B43BE-4024-4FB9-BE1E-B5F2148E77A2}" srcOrd="0" destOrd="0" presId="urn:microsoft.com/office/officeart/2005/8/layout/chevron2"/>
    <dgm:cxn modelId="{82E64F55-2A93-4FB3-89CE-0C749AD4A8D5}" type="presParOf" srcId="{92C7B787-19B5-46BD-A644-449A588AEBB3}" destId="{0B3E8E93-C2F1-4B86-BF31-6E7902DF45CB}" srcOrd="1" destOrd="0" presId="urn:microsoft.com/office/officeart/2005/8/layout/chevron2"/>
    <dgm:cxn modelId="{8B601EC9-957A-4B22-B774-9736AFFCA50A}" type="presParOf" srcId="{E4AA6BE1-31DF-48E1-9E27-1FCAB038DF5C}" destId="{CAD1987E-3CB4-4FC5-A9D1-B3AA2A1F809A}" srcOrd="3" destOrd="0" presId="urn:microsoft.com/office/officeart/2005/8/layout/chevron2"/>
    <dgm:cxn modelId="{DA7AAD05-3A15-4B0F-89C8-7CED323776BB}" type="presParOf" srcId="{E4AA6BE1-31DF-48E1-9E27-1FCAB038DF5C}" destId="{D400EF9D-9A35-4AFB-AB82-8088CC95FB4F}" srcOrd="4" destOrd="0" presId="urn:microsoft.com/office/officeart/2005/8/layout/chevron2"/>
    <dgm:cxn modelId="{8AD56FE6-9BE7-4B0C-98F7-A9A43E2BB049}" type="presParOf" srcId="{D400EF9D-9A35-4AFB-AB82-8088CC95FB4F}" destId="{CB00F59D-6032-4D4C-B968-2DD4A8B9A543}" srcOrd="0" destOrd="0" presId="urn:microsoft.com/office/officeart/2005/8/layout/chevron2"/>
    <dgm:cxn modelId="{7D376B16-46F0-4EDC-B7A1-FCAC8A2E6A86}" type="presParOf" srcId="{D400EF9D-9A35-4AFB-AB82-8088CC95FB4F}" destId="{85BC0F3A-F80E-4F44-8533-13236BEF1934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8BDDFC21-0C0C-492F-9059-0D6179C60DF0}" type="doc">
      <dgm:prSet loTypeId="urn:microsoft.com/office/officeart/2005/8/layout/hierarchy1" loCatId="hierarchy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en-US"/>
        </a:p>
      </dgm:t>
    </dgm:pt>
    <dgm:pt modelId="{83A944AA-8BDF-40A0-AEDF-51F25607BFE6}">
      <dgm:prSet/>
      <dgm:spPr/>
      <dgm:t>
        <a:bodyPr/>
        <a:lstStyle/>
        <a:p>
          <a:r>
            <a:rPr lang="ru-RU" dirty="0"/>
            <a:t>Работаем на общий результат</a:t>
          </a:r>
          <a:endParaRPr lang="en-US" dirty="0"/>
        </a:p>
      </dgm:t>
    </dgm:pt>
    <dgm:pt modelId="{4C79C424-EE51-414B-A73D-825A70EBCAE3}" type="parTrans" cxnId="{888615D5-22DF-44F8-8EC6-8BD33D652F90}">
      <dgm:prSet/>
      <dgm:spPr/>
      <dgm:t>
        <a:bodyPr/>
        <a:lstStyle/>
        <a:p>
          <a:endParaRPr lang="en-US"/>
        </a:p>
      </dgm:t>
    </dgm:pt>
    <dgm:pt modelId="{C05DC2BA-0FBF-4E65-853A-53B7AE424152}" type="sibTrans" cxnId="{888615D5-22DF-44F8-8EC6-8BD33D652F90}">
      <dgm:prSet/>
      <dgm:spPr/>
      <dgm:t>
        <a:bodyPr/>
        <a:lstStyle/>
        <a:p>
          <a:endParaRPr lang="en-US"/>
        </a:p>
      </dgm:t>
    </dgm:pt>
    <dgm:pt modelId="{409B4130-A2FF-4CA5-B150-07633ADF78B7}">
      <dgm:prSet/>
      <dgm:spPr/>
      <dgm:t>
        <a:bodyPr/>
        <a:lstStyle/>
        <a:p>
          <a:r>
            <a:rPr lang="ru-RU"/>
            <a:t>Работать нужно вместе</a:t>
          </a:r>
          <a:endParaRPr lang="en-US"/>
        </a:p>
      </dgm:t>
    </dgm:pt>
    <dgm:pt modelId="{E5B7DEC3-41EE-418F-BF83-30C3AE468055}" type="parTrans" cxnId="{2DF51723-B3C9-4FFE-86D7-181FC9B42A36}">
      <dgm:prSet/>
      <dgm:spPr/>
      <dgm:t>
        <a:bodyPr/>
        <a:lstStyle/>
        <a:p>
          <a:endParaRPr lang="en-US"/>
        </a:p>
      </dgm:t>
    </dgm:pt>
    <dgm:pt modelId="{FBFE552E-8CE7-47D1-A20F-27F86539B4E6}" type="sibTrans" cxnId="{2DF51723-B3C9-4FFE-86D7-181FC9B42A36}">
      <dgm:prSet/>
      <dgm:spPr/>
      <dgm:t>
        <a:bodyPr/>
        <a:lstStyle/>
        <a:p>
          <a:endParaRPr lang="en-US"/>
        </a:p>
      </dgm:t>
    </dgm:pt>
    <dgm:pt modelId="{4266D798-8CE1-4760-8BB8-4F54350D0648}">
      <dgm:prSet/>
      <dgm:spPr/>
      <dgm:t>
        <a:bodyPr/>
        <a:lstStyle/>
        <a:p>
          <a:r>
            <a:rPr lang="ru-RU" dirty="0"/>
            <a:t>Относиться друг к другу </a:t>
          </a:r>
          <a:r>
            <a:rPr lang="ru-RU" dirty="0" smtClean="0"/>
            <a:t>уважительно</a:t>
          </a:r>
          <a:endParaRPr lang="en-US" dirty="0"/>
        </a:p>
      </dgm:t>
    </dgm:pt>
    <dgm:pt modelId="{91B05746-E1D3-428C-B1B6-C41A86D54180}" type="parTrans" cxnId="{2916EB08-9AC4-49C3-9CCA-D7F9B232FA06}">
      <dgm:prSet/>
      <dgm:spPr/>
      <dgm:t>
        <a:bodyPr/>
        <a:lstStyle/>
        <a:p>
          <a:endParaRPr lang="en-US"/>
        </a:p>
      </dgm:t>
    </dgm:pt>
    <dgm:pt modelId="{4460146D-2348-4DDC-B1FA-FB766B5009F8}" type="sibTrans" cxnId="{2916EB08-9AC4-49C3-9CCA-D7F9B232FA06}">
      <dgm:prSet/>
      <dgm:spPr/>
      <dgm:t>
        <a:bodyPr/>
        <a:lstStyle/>
        <a:p>
          <a:endParaRPr lang="en-US"/>
        </a:p>
      </dgm:t>
    </dgm:pt>
    <dgm:pt modelId="{E038F631-56BE-46CF-ACD5-847B0C24D27D}" type="pres">
      <dgm:prSet presAssocID="{8BDDFC21-0C0C-492F-9059-0D6179C60DF0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770BCB30-533A-43A5-BE56-7850044E3ABC}" type="pres">
      <dgm:prSet presAssocID="{83A944AA-8BDF-40A0-AEDF-51F25607BFE6}" presName="hierRoot1" presStyleCnt="0"/>
      <dgm:spPr/>
    </dgm:pt>
    <dgm:pt modelId="{C2E7D732-9AD8-49A2-A4D5-E1C6D6058BCC}" type="pres">
      <dgm:prSet presAssocID="{83A944AA-8BDF-40A0-AEDF-51F25607BFE6}" presName="composite" presStyleCnt="0"/>
      <dgm:spPr/>
    </dgm:pt>
    <dgm:pt modelId="{DEBA4EBC-A11B-4814-BE8E-B7EDDF7B2CE8}" type="pres">
      <dgm:prSet presAssocID="{83A944AA-8BDF-40A0-AEDF-51F25607BFE6}" presName="background" presStyleLbl="node0" presStyleIdx="0" presStyleCnt="3"/>
      <dgm:spPr/>
    </dgm:pt>
    <dgm:pt modelId="{B4A5C95B-F35D-44FB-A5D3-D26452BD23D7}" type="pres">
      <dgm:prSet presAssocID="{83A944AA-8BDF-40A0-AEDF-51F25607BFE6}" presName="text" presStyleLbl="fgAcc0" presStyleIdx="0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E8D8A961-CD9E-4A34-940E-0C7B53E24DDC}" type="pres">
      <dgm:prSet presAssocID="{83A944AA-8BDF-40A0-AEDF-51F25607BFE6}" presName="hierChild2" presStyleCnt="0"/>
      <dgm:spPr/>
    </dgm:pt>
    <dgm:pt modelId="{35670F23-61E4-4492-BF0D-A4AABA418BCC}" type="pres">
      <dgm:prSet presAssocID="{409B4130-A2FF-4CA5-B150-07633ADF78B7}" presName="hierRoot1" presStyleCnt="0"/>
      <dgm:spPr/>
    </dgm:pt>
    <dgm:pt modelId="{CC2E1FC0-8CA5-4308-BAA6-4173060349C4}" type="pres">
      <dgm:prSet presAssocID="{409B4130-A2FF-4CA5-B150-07633ADF78B7}" presName="composite" presStyleCnt="0"/>
      <dgm:spPr/>
    </dgm:pt>
    <dgm:pt modelId="{0EFB6570-3B6A-4980-99C8-6A9419E03269}" type="pres">
      <dgm:prSet presAssocID="{409B4130-A2FF-4CA5-B150-07633ADF78B7}" presName="background" presStyleLbl="node0" presStyleIdx="1" presStyleCnt="3"/>
      <dgm:spPr/>
    </dgm:pt>
    <dgm:pt modelId="{AD2BBEFC-B88D-491E-902C-74CC1952E265}" type="pres">
      <dgm:prSet presAssocID="{409B4130-A2FF-4CA5-B150-07633ADF78B7}" presName="text" presStyleLbl="fgAcc0" presStyleIdx="1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495C3520-839F-4E98-9DBA-1BE2FFBC496A}" type="pres">
      <dgm:prSet presAssocID="{409B4130-A2FF-4CA5-B150-07633ADF78B7}" presName="hierChild2" presStyleCnt="0"/>
      <dgm:spPr/>
    </dgm:pt>
    <dgm:pt modelId="{12492F00-47AD-4E52-80E5-9559CE403C58}" type="pres">
      <dgm:prSet presAssocID="{4266D798-8CE1-4760-8BB8-4F54350D0648}" presName="hierRoot1" presStyleCnt="0"/>
      <dgm:spPr/>
    </dgm:pt>
    <dgm:pt modelId="{DE1426EF-EE85-4B06-A3B5-0362206B8520}" type="pres">
      <dgm:prSet presAssocID="{4266D798-8CE1-4760-8BB8-4F54350D0648}" presName="composite" presStyleCnt="0"/>
      <dgm:spPr/>
    </dgm:pt>
    <dgm:pt modelId="{AEB53B0C-27FA-491B-B540-88BDCE6FB643}" type="pres">
      <dgm:prSet presAssocID="{4266D798-8CE1-4760-8BB8-4F54350D0648}" presName="background" presStyleLbl="node0" presStyleIdx="2" presStyleCnt="3"/>
      <dgm:spPr/>
    </dgm:pt>
    <dgm:pt modelId="{81543BC3-BECE-47C9-992D-8304CB65F7CA}" type="pres">
      <dgm:prSet presAssocID="{4266D798-8CE1-4760-8BB8-4F54350D0648}" presName="text" presStyleLbl="fgAcc0" presStyleIdx="2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6DE4EE7D-7466-4363-A3DE-AC02DD72D5EE}" type="pres">
      <dgm:prSet presAssocID="{4266D798-8CE1-4760-8BB8-4F54350D0648}" presName="hierChild2" presStyleCnt="0"/>
      <dgm:spPr/>
    </dgm:pt>
  </dgm:ptLst>
  <dgm:cxnLst>
    <dgm:cxn modelId="{888615D5-22DF-44F8-8EC6-8BD33D652F90}" srcId="{8BDDFC21-0C0C-492F-9059-0D6179C60DF0}" destId="{83A944AA-8BDF-40A0-AEDF-51F25607BFE6}" srcOrd="0" destOrd="0" parTransId="{4C79C424-EE51-414B-A73D-825A70EBCAE3}" sibTransId="{C05DC2BA-0FBF-4E65-853A-53B7AE424152}"/>
    <dgm:cxn modelId="{D6010789-C721-4D8C-8842-4CD425DCEE1A}" type="presOf" srcId="{8BDDFC21-0C0C-492F-9059-0D6179C60DF0}" destId="{E038F631-56BE-46CF-ACD5-847B0C24D27D}" srcOrd="0" destOrd="0" presId="urn:microsoft.com/office/officeart/2005/8/layout/hierarchy1"/>
    <dgm:cxn modelId="{2DF51723-B3C9-4FFE-86D7-181FC9B42A36}" srcId="{8BDDFC21-0C0C-492F-9059-0D6179C60DF0}" destId="{409B4130-A2FF-4CA5-B150-07633ADF78B7}" srcOrd="1" destOrd="0" parTransId="{E5B7DEC3-41EE-418F-BF83-30C3AE468055}" sibTransId="{FBFE552E-8CE7-47D1-A20F-27F86539B4E6}"/>
    <dgm:cxn modelId="{0678A607-2A4E-445E-B592-703DBEBCAD59}" type="presOf" srcId="{83A944AA-8BDF-40A0-AEDF-51F25607BFE6}" destId="{B4A5C95B-F35D-44FB-A5D3-D26452BD23D7}" srcOrd="0" destOrd="0" presId="urn:microsoft.com/office/officeart/2005/8/layout/hierarchy1"/>
    <dgm:cxn modelId="{2916EB08-9AC4-49C3-9CCA-D7F9B232FA06}" srcId="{8BDDFC21-0C0C-492F-9059-0D6179C60DF0}" destId="{4266D798-8CE1-4760-8BB8-4F54350D0648}" srcOrd="2" destOrd="0" parTransId="{91B05746-E1D3-428C-B1B6-C41A86D54180}" sibTransId="{4460146D-2348-4DDC-B1FA-FB766B5009F8}"/>
    <dgm:cxn modelId="{32BFF0ED-C7D4-47C4-90CD-D7B6D9DD191E}" type="presOf" srcId="{409B4130-A2FF-4CA5-B150-07633ADF78B7}" destId="{AD2BBEFC-B88D-491E-902C-74CC1952E265}" srcOrd="0" destOrd="0" presId="urn:microsoft.com/office/officeart/2005/8/layout/hierarchy1"/>
    <dgm:cxn modelId="{F91F5133-BA36-4881-85CC-56FA7199DE1B}" type="presOf" srcId="{4266D798-8CE1-4760-8BB8-4F54350D0648}" destId="{81543BC3-BECE-47C9-992D-8304CB65F7CA}" srcOrd="0" destOrd="0" presId="urn:microsoft.com/office/officeart/2005/8/layout/hierarchy1"/>
    <dgm:cxn modelId="{6A1BD96C-9289-4396-BAE7-85CADD1EC296}" type="presParOf" srcId="{E038F631-56BE-46CF-ACD5-847B0C24D27D}" destId="{770BCB30-533A-43A5-BE56-7850044E3ABC}" srcOrd="0" destOrd="0" presId="urn:microsoft.com/office/officeart/2005/8/layout/hierarchy1"/>
    <dgm:cxn modelId="{1FC4FB33-78B3-4409-B8DF-F6A9E616C885}" type="presParOf" srcId="{770BCB30-533A-43A5-BE56-7850044E3ABC}" destId="{C2E7D732-9AD8-49A2-A4D5-E1C6D6058BCC}" srcOrd="0" destOrd="0" presId="urn:microsoft.com/office/officeart/2005/8/layout/hierarchy1"/>
    <dgm:cxn modelId="{0F05F868-59A6-4B1A-9130-BED970DBD36B}" type="presParOf" srcId="{C2E7D732-9AD8-49A2-A4D5-E1C6D6058BCC}" destId="{DEBA4EBC-A11B-4814-BE8E-B7EDDF7B2CE8}" srcOrd="0" destOrd="0" presId="urn:microsoft.com/office/officeart/2005/8/layout/hierarchy1"/>
    <dgm:cxn modelId="{759DB1EE-4520-45D9-A4ED-0BE387C28053}" type="presParOf" srcId="{C2E7D732-9AD8-49A2-A4D5-E1C6D6058BCC}" destId="{B4A5C95B-F35D-44FB-A5D3-D26452BD23D7}" srcOrd="1" destOrd="0" presId="urn:microsoft.com/office/officeart/2005/8/layout/hierarchy1"/>
    <dgm:cxn modelId="{14075332-624A-4303-BF56-9A96677E9872}" type="presParOf" srcId="{770BCB30-533A-43A5-BE56-7850044E3ABC}" destId="{E8D8A961-CD9E-4A34-940E-0C7B53E24DDC}" srcOrd="1" destOrd="0" presId="urn:microsoft.com/office/officeart/2005/8/layout/hierarchy1"/>
    <dgm:cxn modelId="{F911BDCC-538A-416C-9B0A-E14A04F7E72B}" type="presParOf" srcId="{E038F631-56BE-46CF-ACD5-847B0C24D27D}" destId="{35670F23-61E4-4492-BF0D-A4AABA418BCC}" srcOrd="1" destOrd="0" presId="urn:microsoft.com/office/officeart/2005/8/layout/hierarchy1"/>
    <dgm:cxn modelId="{F7727CEB-6275-4B02-9C3A-FE27FAF13DEB}" type="presParOf" srcId="{35670F23-61E4-4492-BF0D-A4AABA418BCC}" destId="{CC2E1FC0-8CA5-4308-BAA6-4173060349C4}" srcOrd="0" destOrd="0" presId="urn:microsoft.com/office/officeart/2005/8/layout/hierarchy1"/>
    <dgm:cxn modelId="{1F8FEA65-95FF-4344-B761-E75C8E83F470}" type="presParOf" srcId="{CC2E1FC0-8CA5-4308-BAA6-4173060349C4}" destId="{0EFB6570-3B6A-4980-99C8-6A9419E03269}" srcOrd="0" destOrd="0" presId="urn:microsoft.com/office/officeart/2005/8/layout/hierarchy1"/>
    <dgm:cxn modelId="{C7507866-88C2-498C-B769-5EFACE60E30C}" type="presParOf" srcId="{CC2E1FC0-8CA5-4308-BAA6-4173060349C4}" destId="{AD2BBEFC-B88D-491E-902C-74CC1952E265}" srcOrd="1" destOrd="0" presId="urn:microsoft.com/office/officeart/2005/8/layout/hierarchy1"/>
    <dgm:cxn modelId="{44C165B0-C817-4DAE-B020-816E815F4B54}" type="presParOf" srcId="{35670F23-61E4-4492-BF0D-A4AABA418BCC}" destId="{495C3520-839F-4E98-9DBA-1BE2FFBC496A}" srcOrd="1" destOrd="0" presId="urn:microsoft.com/office/officeart/2005/8/layout/hierarchy1"/>
    <dgm:cxn modelId="{36976934-3A66-424A-9747-F8F721C44862}" type="presParOf" srcId="{E038F631-56BE-46CF-ACD5-847B0C24D27D}" destId="{12492F00-47AD-4E52-80E5-9559CE403C58}" srcOrd="2" destOrd="0" presId="urn:microsoft.com/office/officeart/2005/8/layout/hierarchy1"/>
    <dgm:cxn modelId="{47402A3F-1523-4A3D-8269-A749C6708D8E}" type="presParOf" srcId="{12492F00-47AD-4E52-80E5-9559CE403C58}" destId="{DE1426EF-EE85-4B06-A3B5-0362206B8520}" srcOrd="0" destOrd="0" presId="urn:microsoft.com/office/officeart/2005/8/layout/hierarchy1"/>
    <dgm:cxn modelId="{574FDFF8-0975-4995-8832-E420A678EE63}" type="presParOf" srcId="{DE1426EF-EE85-4B06-A3B5-0362206B8520}" destId="{AEB53B0C-27FA-491B-B540-88BDCE6FB643}" srcOrd="0" destOrd="0" presId="urn:microsoft.com/office/officeart/2005/8/layout/hierarchy1"/>
    <dgm:cxn modelId="{FA3C0C40-0D5B-4CCC-9E2C-4E0C4FB63B56}" type="presParOf" srcId="{DE1426EF-EE85-4B06-A3B5-0362206B8520}" destId="{81543BC3-BECE-47C9-992D-8304CB65F7CA}" srcOrd="1" destOrd="0" presId="urn:microsoft.com/office/officeart/2005/8/layout/hierarchy1"/>
    <dgm:cxn modelId="{087FB319-CD6E-4684-A236-8877A889578D}" type="presParOf" srcId="{12492F00-47AD-4E52-80E5-9559CE403C58}" destId="{6DE4EE7D-7466-4363-A3DE-AC02DD72D5EE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A18B5078-C675-430B-BB23-F6432FC5248B}" type="doc">
      <dgm:prSet loTypeId="urn:microsoft.com/office/officeart/2005/8/layout/chevron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F724AFB4-47C8-4D5E-9794-12CCE884FAE4}">
      <dgm:prSet phldrT="[Текст]"/>
      <dgm:spPr/>
      <dgm:t>
        <a:bodyPr/>
        <a:lstStyle/>
        <a:p>
          <a:r>
            <a:rPr lang="ru-RU" dirty="0" smtClean="0"/>
            <a:t>1</a:t>
          </a:r>
          <a:endParaRPr lang="ru-RU" dirty="0"/>
        </a:p>
      </dgm:t>
    </dgm:pt>
    <dgm:pt modelId="{FEC615AB-E12D-455D-8ABF-F232701E52B1}" type="parTrans" cxnId="{9FF036E0-26F2-4394-A28F-31D77B84CA45}">
      <dgm:prSet/>
      <dgm:spPr/>
      <dgm:t>
        <a:bodyPr/>
        <a:lstStyle/>
        <a:p>
          <a:endParaRPr lang="ru-RU"/>
        </a:p>
      </dgm:t>
    </dgm:pt>
    <dgm:pt modelId="{DA33E78B-3E50-4D3B-B620-B7D4E9FF72E5}" type="sibTrans" cxnId="{9FF036E0-26F2-4394-A28F-31D77B84CA45}">
      <dgm:prSet/>
      <dgm:spPr/>
      <dgm:t>
        <a:bodyPr/>
        <a:lstStyle/>
        <a:p>
          <a:endParaRPr lang="ru-RU"/>
        </a:p>
      </dgm:t>
    </dgm:pt>
    <dgm:pt modelId="{2A1B5A4F-7644-43EF-9707-4FD6C79CFDCB}">
      <dgm:prSet phldrT="[Текст]" custT="1"/>
      <dgm:spPr/>
      <dgm:t>
        <a:bodyPr/>
        <a:lstStyle/>
        <a:p>
          <a:r>
            <a:rPr lang="ru-RU" sz="4000" dirty="0" smtClean="0"/>
            <a:t>Познакомиться с новой счетной единицей – тысячей</a:t>
          </a:r>
          <a:endParaRPr lang="ru-RU" sz="4000" dirty="0"/>
        </a:p>
      </dgm:t>
    </dgm:pt>
    <dgm:pt modelId="{C4128325-D8CD-4E02-AF14-BACF7DD709A8}" type="parTrans" cxnId="{F90D0228-880A-4225-B980-6235DA4A04F6}">
      <dgm:prSet/>
      <dgm:spPr/>
      <dgm:t>
        <a:bodyPr/>
        <a:lstStyle/>
        <a:p>
          <a:endParaRPr lang="ru-RU"/>
        </a:p>
      </dgm:t>
    </dgm:pt>
    <dgm:pt modelId="{33A1F8A3-4ED1-46B6-96F2-5485681371AC}" type="sibTrans" cxnId="{F90D0228-880A-4225-B980-6235DA4A04F6}">
      <dgm:prSet/>
      <dgm:spPr/>
      <dgm:t>
        <a:bodyPr/>
        <a:lstStyle/>
        <a:p>
          <a:endParaRPr lang="ru-RU"/>
        </a:p>
      </dgm:t>
    </dgm:pt>
    <dgm:pt modelId="{B89EECD7-313C-4E5B-96FE-DF413087FA6F}">
      <dgm:prSet phldrT="[Текст]"/>
      <dgm:spPr/>
      <dgm:t>
        <a:bodyPr/>
        <a:lstStyle/>
        <a:p>
          <a:r>
            <a:rPr lang="ru-RU" dirty="0" smtClean="0"/>
            <a:t>2</a:t>
          </a:r>
          <a:endParaRPr lang="ru-RU" dirty="0"/>
        </a:p>
      </dgm:t>
    </dgm:pt>
    <dgm:pt modelId="{6186ADBF-2215-46F8-AF05-BCAC816099A3}" type="parTrans" cxnId="{4CEC1CEA-4EC2-46D0-9C2E-7C00D0614EBF}">
      <dgm:prSet/>
      <dgm:spPr/>
      <dgm:t>
        <a:bodyPr/>
        <a:lstStyle/>
        <a:p>
          <a:endParaRPr lang="ru-RU"/>
        </a:p>
      </dgm:t>
    </dgm:pt>
    <dgm:pt modelId="{448C9D1D-4084-4F78-8BAB-4353496BE017}" type="sibTrans" cxnId="{4CEC1CEA-4EC2-46D0-9C2E-7C00D0614EBF}">
      <dgm:prSet/>
      <dgm:spPr/>
      <dgm:t>
        <a:bodyPr/>
        <a:lstStyle/>
        <a:p>
          <a:endParaRPr lang="ru-RU"/>
        </a:p>
      </dgm:t>
    </dgm:pt>
    <dgm:pt modelId="{B7D98BBD-BEE2-4A91-816C-0DE29C714340}">
      <dgm:prSet phldrT="[Текст]" custT="1"/>
      <dgm:spPr/>
      <dgm:t>
        <a:bodyPr/>
        <a:lstStyle/>
        <a:p>
          <a:r>
            <a:rPr lang="ru-RU" sz="4000" dirty="0" smtClean="0"/>
            <a:t>Узнать название новых разрядов и классов</a:t>
          </a:r>
          <a:endParaRPr lang="ru-RU" sz="4000" dirty="0"/>
        </a:p>
      </dgm:t>
    </dgm:pt>
    <dgm:pt modelId="{2739CFF4-C93E-4A31-AE4D-0477FA16FFD7}" type="parTrans" cxnId="{77511BD4-E057-468C-AAD4-0E3221506A9D}">
      <dgm:prSet/>
      <dgm:spPr/>
      <dgm:t>
        <a:bodyPr/>
        <a:lstStyle/>
        <a:p>
          <a:endParaRPr lang="ru-RU"/>
        </a:p>
      </dgm:t>
    </dgm:pt>
    <dgm:pt modelId="{5C3C3AD8-44DF-4BCC-9DE8-B9EDC0D86CA2}" type="sibTrans" cxnId="{77511BD4-E057-468C-AAD4-0E3221506A9D}">
      <dgm:prSet/>
      <dgm:spPr/>
      <dgm:t>
        <a:bodyPr/>
        <a:lstStyle/>
        <a:p>
          <a:endParaRPr lang="ru-RU"/>
        </a:p>
      </dgm:t>
    </dgm:pt>
    <dgm:pt modelId="{BAEB404C-2EF1-48B8-A324-2D08ADD762AC}">
      <dgm:prSet phldrT="[Текст]"/>
      <dgm:spPr/>
      <dgm:t>
        <a:bodyPr/>
        <a:lstStyle/>
        <a:p>
          <a:r>
            <a:rPr lang="ru-RU" dirty="0" smtClean="0"/>
            <a:t>3</a:t>
          </a:r>
          <a:endParaRPr lang="ru-RU" dirty="0"/>
        </a:p>
      </dgm:t>
    </dgm:pt>
    <dgm:pt modelId="{65EB2025-701D-4033-B2FC-A580E6F37B0F}" type="parTrans" cxnId="{88915827-72CA-407B-997F-CBE565AD35F3}">
      <dgm:prSet/>
      <dgm:spPr/>
      <dgm:t>
        <a:bodyPr/>
        <a:lstStyle/>
        <a:p>
          <a:endParaRPr lang="ru-RU"/>
        </a:p>
      </dgm:t>
    </dgm:pt>
    <dgm:pt modelId="{64AABEAB-C8C1-4DF2-B015-6C7F0B654F62}" type="sibTrans" cxnId="{88915827-72CA-407B-997F-CBE565AD35F3}">
      <dgm:prSet/>
      <dgm:spPr/>
      <dgm:t>
        <a:bodyPr/>
        <a:lstStyle/>
        <a:p>
          <a:endParaRPr lang="ru-RU"/>
        </a:p>
      </dgm:t>
    </dgm:pt>
    <dgm:pt modelId="{E6D77A01-96C0-4022-8045-8FC8D58ADE6A}">
      <dgm:prSet phldrT="[Текст]" custT="1"/>
      <dgm:spPr/>
      <dgm:t>
        <a:bodyPr/>
        <a:lstStyle/>
        <a:p>
          <a:r>
            <a:rPr lang="ru-RU" sz="4000" dirty="0" smtClean="0"/>
            <a:t>Закрепить новое знание</a:t>
          </a:r>
          <a:endParaRPr lang="ru-RU" sz="4000" dirty="0"/>
        </a:p>
      </dgm:t>
    </dgm:pt>
    <dgm:pt modelId="{CA735481-DA04-4FCE-BB12-F5DD71488305}" type="parTrans" cxnId="{0C9CA8C4-2BE2-4C9A-BB00-AAA8F05DA48B}">
      <dgm:prSet/>
      <dgm:spPr/>
      <dgm:t>
        <a:bodyPr/>
        <a:lstStyle/>
        <a:p>
          <a:endParaRPr lang="ru-RU"/>
        </a:p>
      </dgm:t>
    </dgm:pt>
    <dgm:pt modelId="{42239BEB-9B7B-41C8-B379-E66B4BBC4E75}" type="sibTrans" cxnId="{0C9CA8C4-2BE2-4C9A-BB00-AAA8F05DA48B}">
      <dgm:prSet/>
      <dgm:spPr/>
      <dgm:t>
        <a:bodyPr/>
        <a:lstStyle/>
        <a:p>
          <a:endParaRPr lang="ru-RU"/>
        </a:p>
      </dgm:t>
    </dgm:pt>
    <dgm:pt modelId="{E4AA6BE1-31DF-48E1-9E27-1FCAB038DF5C}" type="pres">
      <dgm:prSet presAssocID="{A18B5078-C675-430B-BB23-F6432FC5248B}" presName="linearFlow" presStyleCnt="0">
        <dgm:presLayoutVars>
          <dgm:dir val="rev"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0B45730E-E4AD-4FE8-B76C-E6F777F4B4EC}" type="pres">
      <dgm:prSet presAssocID="{F724AFB4-47C8-4D5E-9794-12CCE884FAE4}" presName="composite" presStyleCnt="0"/>
      <dgm:spPr/>
    </dgm:pt>
    <dgm:pt modelId="{44651856-2B60-4224-92C4-C5C1858184AB}" type="pres">
      <dgm:prSet presAssocID="{F724AFB4-47C8-4D5E-9794-12CCE884FAE4}" presName="parentText" presStyleLbl="align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567795B-0E4A-4500-9653-E886D0C67E86}" type="pres">
      <dgm:prSet presAssocID="{F724AFB4-47C8-4D5E-9794-12CCE884FAE4}" presName="descendantText" presStyleLbl="alignAcc1" presStyleIdx="0" presStyleCnt="3" custScaleY="132253" custLinFactNeighborX="56" custLinFactNeighborY="-112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A2F4B26-1957-4009-BE3A-71650F141121}" type="pres">
      <dgm:prSet presAssocID="{DA33E78B-3E50-4D3B-B620-B7D4E9FF72E5}" presName="sp" presStyleCnt="0"/>
      <dgm:spPr/>
    </dgm:pt>
    <dgm:pt modelId="{92C7B787-19B5-46BD-A644-449A588AEBB3}" type="pres">
      <dgm:prSet presAssocID="{B89EECD7-313C-4E5B-96FE-DF413087FA6F}" presName="composite" presStyleCnt="0"/>
      <dgm:spPr/>
    </dgm:pt>
    <dgm:pt modelId="{535B43BE-4024-4FB9-BE1E-B5F2148E77A2}" type="pres">
      <dgm:prSet presAssocID="{B89EECD7-313C-4E5B-96FE-DF413087FA6F}" presName="parentText" presStyleLbl="align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B3E8E93-C2F1-4B86-BF31-6E7902DF45CB}" type="pres">
      <dgm:prSet presAssocID="{B89EECD7-313C-4E5B-96FE-DF413087FA6F}" presName="descendantText" presStyleLbl="alignAcc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AD1987E-3CB4-4FC5-A9D1-B3AA2A1F809A}" type="pres">
      <dgm:prSet presAssocID="{448C9D1D-4084-4F78-8BAB-4353496BE017}" presName="sp" presStyleCnt="0"/>
      <dgm:spPr/>
    </dgm:pt>
    <dgm:pt modelId="{D400EF9D-9A35-4AFB-AB82-8088CC95FB4F}" type="pres">
      <dgm:prSet presAssocID="{BAEB404C-2EF1-48B8-A324-2D08ADD762AC}" presName="composite" presStyleCnt="0"/>
      <dgm:spPr/>
    </dgm:pt>
    <dgm:pt modelId="{CB00F59D-6032-4D4C-B968-2DD4A8B9A543}" type="pres">
      <dgm:prSet presAssocID="{BAEB404C-2EF1-48B8-A324-2D08ADD762AC}" presName="parentText" presStyleLbl="align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5BC0F3A-F80E-4F44-8533-13236BEF1934}" type="pres">
      <dgm:prSet presAssocID="{BAEB404C-2EF1-48B8-A324-2D08ADD762AC}" presName="descendantText" presStyleLbl="alignAcc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8915827-72CA-407B-997F-CBE565AD35F3}" srcId="{A18B5078-C675-430B-BB23-F6432FC5248B}" destId="{BAEB404C-2EF1-48B8-A324-2D08ADD762AC}" srcOrd="2" destOrd="0" parTransId="{65EB2025-701D-4033-B2FC-A580E6F37B0F}" sibTransId="{64AABEAB-C8C1-4DF2-B015-6C7F0B654F62}"/>
    <dgm:cxn modelId="{0C9CA8C4-2BE2-4C9A-BB00-AAA8F05DA48B}" srcId="{BAEB404C-2EF1-48B8-A324-2D08ADD762AC}" destId="{E6D77A01-96C0-4022-8045-8FC8D58ADE6A}" srcOrd="0" destOrd="0" parTransId="{CA735481-DA04-4FCE-BB12-F5DD71488305}" sibTransId="{42239BEB-9B7B-41C8-B379-E66B4BBC4E75}"/>
    <dgm:cxn modelId="{77511BD4-E057-468C-AAD4-0E3221506A9D}" srcId="{B89EECD7-313C-4E5B-96FE-DF413087FA6F}" destId="{B7D98BBD-BEE2-4A91-816C-0DE29C714340}" srcOrd="0" destOrd="0" parTransId="{2739CFF4-C93E-4A31-AE4D-0477FA16FFD7}" sibTransId="{5C3C3AD8-44DF-4BCC-9DE8-B9EDC0D86CA2}"/>
    <dgm:cxn modelId="{8D23DA35-8464-4CF8-99C6-6868D08472EE}" type="presOf" srcId="{B89EECD7-313C-4E5B-96FE-DF413087FA6F}" destId="{535B43BE-4024-4FB9-BE1E-B5F2148E77A2}" srcOrd="0" destOrd="0" presId="urn:microsoft.com/office/officeart/2005/8/layout/chevron2"/>
    <dgm:cxn modelId="{893BE24C-3539-4F6C-A1F0-BB40F8D7181A}" type="presOf" srcId="{A18B5078-C675-430B-BB23-F6432FC5248B}" destId="{E4AA6BE1-31DF-48E1-9E27-1FCAB038DF5C}" srcOrd="0" destOrd="0" presId="urn:microsoft.com/office/officeart/2005/8/layout/chevron2"/>
    <dgm:cxn modelId="{0A80F46E-3D22-4934-8BEC-C600D7F7E0AB}" type="presOf" srcId="{BAEB404C-2EF1-48B8-A324-2D08ADD762AC}" destId="{CB00F59D-6032-4D4C-B968-2DD4A8B9A543}" srcOrd="0" destOrd="0" presId="urn:microsoft.com/office/officeart/2005/8/layout/chevron2"/>
    <dgm:cxn modelId="{9FF036E0-26F2-4394-A28F-31D77B84CA45}" srcId="{A18B5078-C675-430B-BB23-F6432FC5248B}" destId="{F724AFB4-47C8-4D5E-9794-12CCE884FAE4}" srcOrd="0" destOrd="0" parTransId="{FEC615AB-E12D-455D-8ABF-F232701E52B1}" sibTransId="{DA33E78B-3E50-4D3B-B620-B7D4E9FF72E5}"/>
    <dgm:cxn modelId="{E5BD62B8-6741-43D5-A8CD-6A7B42FF3B33}" type="presOf" srcId="{F724AFB4-47C8-4D5E-9794-12CCE884FAE4}" destId="{44651856-2B60-4224-92C4-C5C1858184AB}" srcOrd="0" destOrd="0" presId="urn:microsoft.com/office/officeart/2005/8/layout/chevron2"/>
    <dgm:cxn modelId="{767FBB98-8418-4C8F-8FAA-C9B97EFE0E96}" type="presOf" srcId="{E6D77A01-96C0-4022-8045-8FC8D58ADE6A}" destId="{85BC0F3A-F80E-4F44-8533-13236BEF1934}" srcOrd="0" destOrd="0" presId="urn:microsoft.com/office/officeart/2005/8/layout/chevron2"/>
    <dgm:cxn modelId="{F90D0228-880A-4225-B980-6235DA4A04F6}" srcId="{F724AFB4-47C8-4D5E-9794-12CCE884FAE4}" destId="{2A1B5A4F-7644-43EF-9707-4FD6C79CFDCB}" srcOrd="0" destOrd="0" parTransId="{C4128325-D8CD-4E02-AF14-BACF7DD709A8}" sibTransId="{33A1F8A3-4ED1-46B6-96F2-5485681371AC}"/>
    <dgm:cxn modelId="{4CEC1CEA-4EC2-46D0-9C2E-7C00D0614EBF}" srcId="{A18B5078-C675-430B-BB23-F6432FC5248B}" destId="{B89EECD7-313C-4E5B-96FE-DF413087FA6F}" srcOrd="1" destOrd="0" parTransId="{6186ADBF-2215-46F8-AF05-BCAC816099A3}" sibTransId="{448C9D1D-4084-4F78-8BAB-4353496BE017}"/>
    <dgm:cxn modelId="{05528641-74AA-43B0-95B2-AB6518F6C9E7}" type="presOf" srcId="{B7D98BBD-BEE2-4A91-816C-0DE29C714340}" destId="{0B3E8E93-C2F1-4B86-BF31-6E7902DF45CB}" srcOrd="0" destOrd="0" presId="urn:microsoft.com/office/officeart/2005/8/layout/chevron2"/>
    <dgm:cxn modelId="{57BCF482-1FF3-4676-81FF-A1DE0DD14B60}" type="presOf" srcId="{2A1B5A4F-7644-43EF-9707-4FD6C79CFDCB}" destId="{6567795B-0E4A-4500-9653-E886D0C67E86}" srcOrd="0" destOrd="0" presId="urn:microsoft.com/office/officeart/2005/8/layout/chevron2"/>
    <dgm:cxn modelId="{10F7E1D6-BB8A-4DFF-B449-EF23E0D79482}" type="presParOf" srcId="{E4AA6BE1-31DF-48E1-9E27-1FCAB038DF5C}" destId="{0B45730E-E4AD-4FE8-B76C-E6F777F4B4EC}" srcOrd="0" destOrd="0" presId="urn:microsoft.com/office/officeart/2005/8/layout/chevron2"/>
    <dgm:cxn modelId="{83FCF8DB-0AAC-400B-932E-67D28B59FF95}" type="presParOf" srcId="{0B45730E-E4AD-4FE8-B76C-E6F777F4B4EC}" destId="{44651856-2B60-4224-92C4-C5C1858184AB}" srcOrd="0" destOrd="0" presId="urn:microsoft.com/office/officeart/2005/8/layout/chevron2"/>
    <dgm:cxn modelId="{6D37718D-B290-4E91-9782-AFCB14276D1B}" type="presParOf" srcId="{0B45730E-E4AD-4FE8-B76C-E6F777F4B4EC}" destId="{6567795B-0E4A-4500-9653-E886D0C67E86}" srcOrd="1" destOrd="0" presId="urn:microsoft.com/office/officeart/2005/8/layout/chevron2"/>
    <dgm:cxn modelId="{6C5D3758-CB51-4B01-9595-452C0DE7057A}" type="presParOf" srcId="{E4AA6BE1-31DF-48E1-9E27-1FCAB038DF5C}" destId="{6A2F4B26-1957-4009-BE3A-71650F141121}" srcOrd="1" destOrd="0" presId="urn:microsoft.com/office/officeart/2005/8/layout/chevron2"/>
    <dgm:cxn modelId="{69347CAB-EB43-429B-AA7F-DD20990F51B8}" type="presParOf" srcId="{E4AA6BE1-31DF-48E1-9E27-1FCAB038DF5C}" destId="{92C7B787-19B5-46BD-A644-449A588AEBB3}" srcOrd="2" destOrd="0" presId="urn:microsoft.com/office/officeart/2005/8/layout/chevron2"/>
    <dgm:cxn modelId="{670AC11E-6698-44CB-B4B1-C990069AF63D}" type="presParOf" srcId="{92C7B787-19B5-46BD-A644-449A588AEBB3}" destId="{535B43BE-4024-4FB9-BE1E-B5F2148E77A2}" srcOrd="0" destOrd="0" presId="urn:microsoft.com/office/officeart/2005/8/layout/chevron2"/>
    <dgm:cxn modelId="{F419038E-B89A-42AC-893B-45F2D339AC05}" type="presParOf" srcId="{92C7B787-19B5-46BD-A644-449A588AEBB3}" destId="{0B3E8E93-C2F1-4B86-BF31-6E7902DF45CB}" srcOrd="1" destOrd="0" presId="urn:microsoft.com/office/officeart/2005/8/layout/chevron2"/>
    <dgm:cxn modelId="{D735775E-C819-42C7-BA31-DD6BE8D0AA67}" type="presParOf" srcId="{E4AA6BE1-31DF-48E1-9E27-1FCAB038DF5C}" destId="{CAD1987E-3CB4-4FC5-A9D1-B3AA2A1F809A}" srcOrd="3" destOrd="0" presId="urn:microsoft.com/office/officeart/2005/8/layout/chevron2"/>
    <dgm:cxn modelId="{5A51E65D-8FE0-4C56-9176-4200C78C3B69}" type="presParOf" srcId="{E4AA6BE1-31DF-48E1-9E27-1FCAB038DF5C}" destId="{D400EF9D-9A35-4AFB-AB82-8088CC95FB4F}" srcOrd="4" destOrd="0" presId="urn:microsoft.com/office/officeart/2005/8/layout/chevron2"/>
    <dgm:cxn modelId="{2C2FA0C0-E750-46E5-BF6C-DA130B2F1759}" type="presParOf" srcId="{D400EF9D-9A35-4AFB-AB82-8088CC95FB4F}" destId="{CB00F59D-6032-4D4C-B968-2DD4A8B9A543}" srcOrd="0" destOrd="0" presId="urn:microsoft.com/office/officeart/2005/8/layout/chevron2"/>
    <dgm:cxn modelId="{28743A72-CEFF-4228-A32C-8DBAB41B42B8}" type="presParOf" srcId="{D400EF9D-9A35-4AFB-AB82-8088CC95FB4F}" destId="{85BC0F3A-F80E-4F44-8533-13236BEF1934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A18B5078-C675-430B-BB23-F6432FC5248B}" type="doc">
      <dgm:prSet loTypeId="urn:microsoft.com/office/officeart/2005/8/layout/chevron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F724AFB4-47C8-4D5E-9794-12CCE884FAE4}">
      <dgm:prSet phldrT="[Текст]"/>
      <dgm:spPr/>
      <dgm:t>
        <a:bodyPr/>
        <a:lstStyle/>
        <a:p>
          <a:r>
            <a:rPr lang="ru-RU" dirty="0" smtClean="0"/>
            <a:t>1</a:t>
          </a:r>
          <a:endParaRPr lang="ru-RU" dirty="0"/>
        </a:p>
      </dgm:t>
    </dgm:pt>
    <dgm:pt modelId="{FEC615AB-E12D-455D-8ABF-F232701E52B1}" type="parTrans" cxnId="{9FF036E0-26F2-4394-A28F-31D77B84CA45}">
      <dgm:prSet/>
      <dgm:spPr/>
      <dgm:t>
        <a:bodyPr/>
        <a:lstStyle/>
        <a:p>
          <a:endParaRPr lang="ru-RU"/>
        </a:p>
      </dgm:t>
    </dgm:pt>
    <dgm:pt modelId="{DA33E78B-3E50-4D3B-B620-B7D4E9FF72E5}" type="sibTrans" cxnId="{9FF036E0-26F2-4394-A28F-31D77B84CA45}">
      <dgm:prSet/>
      <dgm:spPr/>
      <dgm:t>
        <a:bodyPr/>
        <a:lstStyle/>
        <a:p>
          <a:endParaRPr lang="ru-RU"/>
        </a:p>
      </dgm:t>
    </dgm:pt>
    <dgm:pt modelId="{2A1B5A4F-7644-43EF-9707-4FD6C79CFDCB}">
      <dgm:prSet phldrT="[Текст]" custT="1"/>
      <dgm:spPr/>
      <dgm:t>
        <a:bodyPr/>
        <a:lstStyle/>
        <a:p>
          <a:r>
            <a:rPr lang="ru-RU" sz="4000" dirty="0" smtClean="0"/>
            <a:t>Познакомиться с новой счетной единицей – тысячей</a:t>
          </a:r>
          <a:endParaRPr lang="ru-RU" sz="4000" dirty="0"/>
        </a:p>
      </dgm:t>
    </dgm:pt>
    <dgm:pt modelId="{C4128325-D8CD-4E02-AF14-BACF7DD709A8}" type="parTrans" cxnId="{F90D0228-880A-4225-B980-6235DA4A04F6}">
      <dgm:prSet/>
      <dgm:spPr/>
      <dgm:t>
        <a:bodyPr/>
        <a:lstStyle/>
        <a:p>
          <a:endParaRPr lang="ru-RU"/>
        </a:p>
      </dgm:t>
    </dgm:pt>
    <dgm:pt modelId="{33A1F8A3-4ED1-46B6-96F2-5485681371AC}" type="sibTrans" cxnId="{F90D0228-880A-4225-B980-6235DA4A04F6}">
      <dgm:prSet/>
      <dgm:spPr/>
      <dgm:t>
        <a:bodyPr/>
        <a:lstStyle/>
        <a:p>
          <a:endParaRPr lang="ru-RU"/>
        </a:p>
      </dgm:t>
    </dgm:pt>
    <dgm:pt modelId="{B89EECD7-313C-4E5B-96FE-DF413087FA6F}">
      <dgm:prSet phldrT="[Текст]"/>
      <dgm:spPr/>
      <dgm:t>
        <a:bodyPr/>
        <a:lstStyle/>
        <a:p>
          <a:r>
            <a:rPr lang="ru-RU" dirty="0" smtClean="0"/>
            <a:t>2</a:t>
          </a:r>
          <a:endParaRPr lang="ru-RU" dirty="0"/>
        </a:p>
      </dgm:t>
    </dgm:pt>
    <dgm:pt modelId="{6186ADBF-2215-46F8-AF05-BCAC816099A3}" type="parTrans" cxnId="{4CEC1CEA-4EC2-46D0-9C2E-7C00D0614EBF}">
      <dgm:prSet/>
      <dgm:spPr/>
      <dgm:t>
        <a:bodyPr/>
        <a:lstStyle/>
        <a:p>
          <a:endParaRPr lang="ru-RU"/>
        </a:p>
      </dgm:t>
    </dgm:pt>
    <dgm:pt modelId="{448C9D1D-4084-4F78-8BAB-4353496BE017}" type="sibTrans" cxnId="{4CEC1CEA-4EC2-46D0-9C2E-7C00D0614EBF}">
      <dgm:prSet/>
      <dgm:spPr/>
      <dgm:t>
        <a:bodyPr/>
        <a:lstStyle/>
        <a:p>
          <a:endParaRPr lang="ru-RU"/>
        </a:p>
      </dgm:t>
    </dgm:pt>
    <dgm:pt modelId="{B7D98BBD-BEE2-4A91-816C-0DE29C714340}">
      <dgm:prSet phldrT="[Текст]" custT="1"/>
      <dgm:spPr/>
      <dgm:t>
        <a:bodyPr/>
        <a:lstStyle/>
        <a:p>
          <a:r>
            <a:rPr lang="ru-RU" sz="4000" dirty="0" smtClean="0"/>
            <a:t>Узнать название новых разрядов и классов</a:t>
          </a:r>
          <a:endParaRPr lang="ru-RU" sz="4000" dirty="0"/>
        </a:p>
      </dgm:t>
    </dgm:pt>
    <dgm:pt modelId="{2739CFF4-C93E-4A31-AE4D-0477FA16FFD7}" type="parTrans" cxnId="{77511BD4-E057-468C-AAD4-0E3221506A9D}">
      <dgm:prSet/>
      <dgm:spPr/>
      <dgm:t>
        <a:bodyPr/>
        <a:lstStyle/>
        <a:p>
          <a:endParaRPr lang="ru-RU"/>
        </a:p>
      </dgm:t>
    </dgm:pt>
    <dgm:pt modelId="{5C3C3AD8-44DF-4BCC-9DE8-B9EDC0D86CA2}" type="sibTrans" cxnId="{77511BD4-E057-468C-AAD4-0E3221506A9D}">
      <dgm:prSet/>
      <dgm:spPr/>
      <dgm:t>
        <a:bodyPr/>
        <a:lstStyle/>
        <a:p>
          <a:endParaRPr lang="ru-RU"/>
        </a:p>
      </dgm:t>
    </dgm:pt>
    <dgm:pt modelId="{BAEB404C-2EF1-48B8-A324-2D08ADD762AC}">
      <dgm:prSet phldrT="[Текст]"/>
      <dgm:spPr/>
      <dgm:t>
        <a:bodyPr/>
        <a:lstStyle/>
        <a:p>
          <a:r>
            <a:rPr lang="ru-RU" dirty="0" smtClean="0"/>
            <a:t>3</a:t>
          </a:r>
          <a:endParaRPr lang="ru-RU" dirty="0"/>
        </a:p>
      </dgm:t>
    </dgm:pt>
    <dgm:pt modelId="{65EB2025-701D-4033-B2FC-A580E6F37B0F}" type="parTrans" cxnId="{88915827-72CA-407B-997F-CBE565AD35F3}">
      <dgm:prSet/>
      <dgm:spPr/>
      <dgm:t>
        <a:bodyPr/>
        <a:lstStyle/>
        <a:p>
          <a:endParaRPr lang="ru-RU"/>
        </a:p>
      </dgm:t>
    </dgm:pt>
    <dgm:pt modelId="{64AABEAB-C8C1-4DF2-B015-6C7F0B654F62}" type="sibTrans" cxnId="{88915827-72CA-407B-997F-CBE565AD35F3}">
      <dgm:prSet/>
      <dgm:spPr/>
      <dgm:t>
        <a:bodyPr/>
        <a:lstStyle/>
        <a:p>
          <a:endParaRPr lang="ru-RU"/>
        </a:p>
      </dgm:t>
    </dgm:pt>
    <dgm:pt modelId="{E6D77A01-96C0-4022-8045-8FC8D58ADE6A}">
      <dgm:prSet phldrT="[Текст]" custT="1"/>
      <dgm:spPr/>
      <dgm:t>
        <a:bodyPr/>
        <a:lstStyle/>
        <a:p>
          <a:r>
            <a:rPr lang="ru-RU" sz="4000" dirty="0" smtClean="0"/>
            <a:t>Закрепить новое знание</a:t>
          </a:r>
          <a:endParaRPr lang="ru-RU" sz="4000" dirty="0"/>
        </a:p>
      </dgm:t>
    </dgm:pt>
    <dgm:pt modelId="{CA735481-DA04-4FCE-BB12-F5DD71488305}" type="parTrans" cxnId="{0C9CA8C4-2BE2-4C9A-BB00-AAA8F05DA48B}">
      <dgm:prSet/>
      <dgm:spPr/>
      <dgm:t>
        <a:bodyPr/>
        <a:lstStyle/>
        <a:p>
          <a:endParaRPr lang="ru-RU"/>
        </a:p>
      </dgm:t>
    </dgm:pt>
    <dgm:pt modelId="{42239BEB-9B7B-41C8-B379-E66B4BBC4E75}" type="sibTrans" cxnId="{0C9CA8C4-2BE2-4C9A-BB00-AAA8F05DA48B}">
      <dgm:prSet/>
      <dgm:spPr/>
      <dgm:t>
        <a:bodyPr/>
        <a:lstStyle/>
        <a:p>
          <a:endParaRPr lang="ru-RU"/>
        </a:p>
      </dgm:t>
    </dgm:pt>
    <dgm:pt modelId="{E4AA6BE1-31DF-48E1-9E27-1FCAB038DF5C}" type="pres">
      <dgm:prSet presAssocID="{A18B5078-C675-430B-BB23-F6432FC5248B}" presName="linearFlow" presStyleCnt="0">
        <dgm:presLayoutVars>
          <dgm:dir val="rev"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0B45730E-E4AD-4FE8-B76C-E6F777F4B4EC}" type="pres">
      <dgm:prSet presAssocID="{F724AFB4-47C8-4D5E-9794-12CCE884FAE4}" presName="composite" presStyleCnt="0"/>
      <dgm:spPr/>
    </dgm:pt>
    <dgm:pt modelId="{44651856-2B60-4224-92C4-C5C1858184AB}" type="pres">
      <dgm:prSet presAssocID="{F724AFB4-47C8-4D5E-9794-12CCE884FAE4}" presName="parentText" presStyleLbl="align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567795B-0E4A-4500-9653-E886D0C67E86}" type="pres">
      <dgm:prSet presAssocID="{F724AFB4-47C8-4D5E-9794-12CCE884FAE4}" presName="descendantText" presStyleLbl="alignAcc1" presStyleIdx="0" presStyleCnt="3" custScaleY="132253" custLinFactNeighborX="56" custLinFactNeighborY="-112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A2F4B26-1957-4009-BE3A-71650F141121}" type="pres">
      <dgm:prSet presAssocID="{DA33E78B-3E50-4D3B-B620-B7D4E9FF72E5}" presName="sp" presStyleCnt="0"/>
      <dgm:spPr/>
    </dgm:pt>
    <dgm:pt modelId="{92C7B787-19B5-46BD-A644-449A588AEBB3}" type="pres">
      <dgm:prSet presAssocID="{B89EECD7-313C-4E5B-96FE-DF413087FA6F}" presName="composite" presStyleCnt="0"/>
      <dgm:spPr/>
    </dgm:pt>
    <dgm:pt modelId="{535B43BE-4024-4FB9-BE1E-B5F2148E77A2}" type="pres">
      <dgm:prSet presAssocID="{B89EECD7-313C-4E5B-96FE-DF413087FA6F}" presName="parentText" presStyleLbl="align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B3E8E93-C2F1-4B86-BF31-6E7902DF45CB}" type="pres">
      <dgm:prSet presAssocID="{B89EECD7-313C-4E5B-96FE-DF413087FA6F}" presName="descendantText" presStyleLbl="alignAcc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AD1987E-3CB4-4FC5-A9D1-B3AA2A1F809A}" type="pres">
      <dgm:prSet presAssocID="{448C9D1D-4084-4F78-8BAB-4353496BE017}" presName="sp" presStyleCnt="0"/>
      <dgm:spPr/>
    </dgm:pt>
    <dgm:pt modelId="{D400EF9D-9A35-4AFB-AB82-8088CC95FB4F}" type="pres">
      <dgm:prSet presAssocID="{BAEB404C-2EF1-48B8-A324-2D08ADD762AC}" presName="composite" presStyleCnt="0"/>
      <dgm:spPr/>
    </dgm:pt>
    <dgm:pt modelId="{CB00F59D-6032-4D4C-B968-2DD4A8B9A543}" type="pres">
      <dgm:prSet presAssocID="{BAEB404C-2EF1-48B8-A324-2D08ADD762AC}" presName="parentText" presStyleLbl="align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5BC0F3A-F80E-4F44-8533-13236BEF1934}" type="pres">
      <dgm:prSet presAssocID="{BAEB404C-2EF1-48B8-A324-2D08ADD762AC}" presName="descendantText" presStyleLbl="alignAcc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D2B792C4-1255-4727-9FB6-999319AC3E67}" type="presOf" srcId="{2A1B5A4F-7644-43EF-9707-4FD6C79CFDCB}" destId="{6567795B-0E4A-4500-9653-E886D0C67E86}" srcOrd="0" destOrd="0" presId="urn:microsoft.com/office/officeart/2005/8/layout/chevron2"/>
    <dgm:cxn modelId="{35FADF31-8B98-437A-B180-5BA07B3ADBB3}" type="presOf" srcId="{E6D77A01-96C0-4022-8045-8FC8D58ADE6A}" destId="{85BC0F3A-F80E-4F44-8533-13236BEF1934}" srcOrd="0" destOrd="0" presId="urn:microsoft.com/office/officeart/2005/8/layout/chevron2"/>
    <dgm:cxn modelId="{1C01B8A0-2274-4529-B188-CB7002667FEA}" type="presOf" srcId="{A18B5078-C675-430B-BB23-F6432FC5248B}" destId="{E4AA6BE1-31DF-48E1-9E27-1FCAB038DF5C}" srcOrd="0" destOrd="0" presId="urn:microsoft.com/office/officeart/2005/8/layout/chevron2"/>
    <dgm:cxn modelId="{C472AC71-ACF2-4750-9739-4A6761305998}" type="presOf" srcId="{F724AFB4-47C8-4D5E-9794-12CCE884FAE4}" destId="{44651856-2B60-4224-92C4-C5C1858184AB}" srcOrd="0" destOrd="0" presId="urn:microsoft.com/office/officeart/2005/8/layout/chevron2"/>
    <dgm:cxn modelId="{4E2716B1-1EBE-4CA3-B7A1-E28F930C5709}" type="presOf" srcId="{B7D98BBD-BEE2-4A91-816C-0DE29C714340}" destId="{0B3E8E93-C2F1-4B86-BF31-6E7902DF45CB}" srcOrd="0" destOrd="0" presId="urn:microsoft.com/office/officeart/2005/8/layout/chevron2"/>
    <dgm:cxn modelId="{F90D0228-880A-4225-B980-6235DA4A04F6}" srcId="{F724AFB4-47C8-4D5E-9794-12CCE884FAE4}" destId="{2A1B5A4F-7644-43EF-9707-4FD6C79CFDCB}" srcOrd="0" destOrd="0" parTransId="{C4128325-D8CD-4E02-AF14-BACF7DD709A8}" sibTransId="{33A1F8A3-4ED1-46B6-96F2-5485681371AC}"/>
    <dgm:cxn modelId="{77511BD4-E057-468C-AAD4-0E3221506A9D}" srcId="{B89EECD7-313C-4E5B-96FE-DF413087FA6F}" destId="{B7D98BBD-BEE2-4A91-816C-0DE29C714340}" srcOrd="0" destOrd="0" parTransId="{2739CFF4-C93E-4A31-AE4D-0477FA16FFD7}" sibTransId="{5C3C3AD8-44DF-4BCC-9DE8-B9EDC0D86CA2}"/>
    <dgm:cxn modelId="{A8F6F596-3CDE-4921-BB79-0E8A24F2C3A8}" type="presOf" srcId="{B89EECD7-313C-4E5B-96FE-DF413087FA6F}" destId="{535B43BE-4024-4FB9-BE1E-B5F2148E77A2}" srcOrd="0" destOrd="0" presId="urn:microsoft.com/office/officeart/2005/8/layout/chevron2"/>
    <dgm:cxn modelId="{9EE4C3EB-EED9-48E4-B7FC-4E50D8D4C073}" type="presOf" srcId="{BAEB404C-2EF1-48B8-A324-2D08ADD762AC}" destId="{CB00F59D-6032-4D4C-B968-2DD4A8B9A543}" srcOrd="0" destOrd="0" presId="urn:microsoft.com/office/officeart/2005/8/layout/chevron2"/>
    <dgm:cxn modelId="{0C9CA8C4-2BE2-4C9A-BB00-AAA8F05DA48B}" srcId="{BAEB404C-2EF1-48B8-A324-2D08ADD762AC}" destId="{E6D77A01-96C0-4022-8045-8FC8D58ADE6A}" srcOrd="0" destOrd="0" parTransId="{CA735481-DA04-4FCE-BB12-F5DD71488305}" sibTransId="{42239BEB-9B7B-41C8-B379-E66B4BBC4E75}"/>
    <dgm:cxn modelId="{88915827-72CA-407B-997F-CBE565AD35F3}" srcId="{A18B5078-C675-430B-BB23-F6432FC5248B}" destId="{BAEB404C-2EF1-48B8-A324-2D08ADD762AC}" srcOrd="2" destOrd="0" parTransId="{65EB2025-701D-4033-B2FC-A580E6F37B0F}" sibTransId="{64AABEAB-C8C1-4DF2-B015-6C7F0B654F62}"/>
    <dgm:cxn modelId="{9FF036E0-26F2-4394-A28F-31D77B84CA45}" srcId="{A18B5078-C675-430B-BB23-F6432FC5248B}" destId="{F724AFB4-47C8-4D5E-9794-12CCE884FAE4}" srcOrd="0" destOrd="0" parTransId="{FEC615AB-E12D-455D-8ABF-F232701E52B1}" sibTransId="{DA33E78B-3E50-4D3B-B620-B7D4E9FF72E5}"/>
    <dgm:cxn modelId="{4CEC1CEA-4EC2-46D0-9C2E-7C00D0614EBF}" srcId="{A18B5078-C675-430B-BB23-F6432FC5248B}" destId="{B89EECD7-313C-4E5B-96FE-DF413087FA6F}" srcOrd="1" destOrd="0" parTransId="{6186ADBF-2215-46F8-AF05-BCAC816099A3}" sibTransId="{448C9D1D-4084-4F78-8BAB-4353496BE017}"/>
    <dgm:cxn modelId="{361F197F-33A2-40B4-A057-4FAE8BE208E9}" type="presParOf" srcId="{E4AA6BE1-31DF-48E1-9E27-1FCAB038DF5C}" destId="{0B45730E-E4AD-4FE8-B76C-E6F777F4B4EC}" srcOrd="0" destOrd="0" presId="urn:microsoft.com/office/officeart/2005/8/layout/chevron2"/>
    <dgm:cxn modelId="{D7A87A99-0F73-4EC8-AA58-F0652EBBC82A}" type="presParOf" srcId="{0B45730E-E4AD-4FE8-B76C-E6F777F4B4EC}" destId="{44651856-2B60-4224-92C4-C5C1858184AB}" srcOrd="0" destOrd="0" presId="urn:microsoft.com/office/officeart/2005/8/layout/chevron2"/>
    <dgm:cxn modelId="{C7DBB38F-B169-4732-B687-0F7094090B53}" type="presParOf" srcId="{0B45730E-E4AD-4FE8-B76C-E6F777F4B4EC}" destId="{6567795B-0E4A-4500-9653-E886D0C67E86}" srcOrd="1" destOrd="0" presId="urn:microsoft.com/office/officeart/2005/8/layout/chevron2"/>
    <dgm:cxn modelId="{6D924806-47A1-4D83-A5F1-43B2CB8DE89B}" type="presParOf" srcId="{E4AA6BE1-31DF-48E1-9E27-1FCAB038DF5C}" destId="{6A2F4B26-1957-4009-BE3A-71650F141121}" srcOrd="1" destOrd="0" presId="urn:microsoft.com/office/officeart/2005/8/layout/chevron2"/>
    <dgm:cxn modelId="{0D494971-045E-4024-8210-2E691986AFDE}" type="presParOf" srcId="{E4AA6BE1-31DF-48E1-9E27-1FCAB038DF5C}" destId="{92C7B787-19B5-46BD-A644-449A588AEBB3}" srcOrd="2" destOrd="0" presId="urn:microsoft.com/office/officeart/2005/8/layout/chevron2"/>
    <dgm:cxn modelId="{09BD8CB2-B0F1-4E9F-8527-DA6567C018F3}" type="presParOf" srcId="{92C7B787-19B5-46BD-A644-449A588AEBB3}" destId="{535B43BE-4024-4FB9-BE1E-B5F2148E77A2}" srcOrd="0" destOrd="0" presId="urn:microsoft.com/office/officeart/2005/8/layout/chevron2"/>
    <dgm:cxn modelId="{9861D909-8190-493E-A840-CD8C5B746C31}" type="presParOf" srcId="{92C7B787-19B5-46BD-A644-449A588AEBB3}" destId="{0B3E8E93-C2F1-4B86-BF31-6E7902DF45CB}" srcOrd="1" destOrd="0" presId="urn:microsoft.com/office/officeart/2005/8/layout/chevron2"/>
    <dgm:cxn modelId="{017BB9C5-DB20-418B-8A1D-5A627185ED02}" type="presParOf" srcId="{E4AA6BE1-31DF-48E1-9E27-1FCAB038DF5C}" destId="{CAD1987E-3CB4-4FC5-A9D1-B3AA2A1F809A}" srcOrd="3" destOrd="0" presId="urn:microsoft.com/office/officeart/2005/8/layout/chevron2"/>
    <dgm:cxn modelId="{D04AF80A-CD4B-4D4D-B977-4A03B2B9D603}" type="presParOf" srcId="{E4AA6BE1-31DF-48E1-9E27-1FCAB038DF5C}" destId="{D400EF9D-9A35-4AFB-AB82-8088CC95FB4F}" srcOrd="4" destOrd="0" presId="urn:microsoft.com/office/officeart/2005/8/layout/chevron2"/>
    <dgm:cxn modelId="{4E4C67E9-096B-4AFE-AB8E-48D42C24988E}" type="presParOf" srcId="{D400EF9D-9A35-4AFB-AB82-8088CC95FB4F}" destId="{CB00F59D-6032-4D4C-B968-2DD4A8B9A543}" srcOrd="0" destOrd="0" presId="urn:microsoft.com/office/officeart/2005/8/layout/chevron2"/>
    <dgm:cxn modelId="{2C369D8B-5242-4676-99E0-EC9AA06EC20F}" type="presParOf" srcId="{D400EF9D-9A35-4AFB-AB82-8088CC95FB4F}" destId="{85BC0F3A-F80E-4F44-8533-13236BEF1934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A18B5078-C675-430B-BB23-F6432FC5248B}" type="doc">
      <dgm:prSet loTypeId="urn:microsoft.com/office/officeart/2005/8/layout/chevron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F724AFB4-47C8-4D5E-9794-12CCE884FAE4}">
      <dgm:prSet phldrT="[Текст]"/>
      <dgm:spPr/>
      <dgm:t>
        <a:bodyPr/>
        <a:lstStyle/>
        <a:p>
          <a:r>
            <a:rPr lang="ru-RU" dirty="0" smtClean="0"/>
            <a:t>1</a:t>
          </a:r>
          <a:endParaRPr lang="ru-RU" dirty="0"/>
        </a:p>
      </dgm:t>
    </dgm:pt>
    <dgm:pt modelId="{FEC615AB-E12D-455D-8ABF-F232701E52B1}" type="parTrans" cxnId="{9FF036E0-26F2-4394-A28F-31D77B84CA45}">
      <dgm:prSet/>
      <dgm:spPr/>
      <dgm:t>
        <a:bodyPr/>
        <a:lstStyle/>
        <a:p>
          <a:endParaRPr lang="ru-RU"/>
        </a:p>
      </dgm:t>
    </dgm:pt>
    <dgm:pt modelId="{DA33E78B-3E50-4D3B-B620-B7D4E9FF72E5}" type="sibTrans" cxnId="{9FF036E0-26F2-4394-A28F-31D77B84CA45}">
      <dgm:prSet/>
      <dgm:spPr/>
      <dgm:t>
        <a:bodyPr/>
        <a:lstStyle/>
        <a:p>
          <a:endParaRPr lang="ru-RU"/>
        </a:p>
      </dgm:t>
    </dgm:pt>
    <dgm:pt modelId="{2A1B5A4F-7644-43EF-9707-4FD6C79CFDCB}">
      <dgm:prSet phldrT="[Текст]" custT="1"/>
      <dgm:spPr/>
      <dgm:t>
        <a:bodyPr/>
        <a:lstStyle/>
        <a:p>
          <a:r>
            <a:rPr lang="ru-RU" sz="4000" dirty="0" smtClean="0"/>
            <a:t>Познакомиться с новой счетной единицей – тысячей</a:t>
          </a:r>
          <a:endParaRPr lang="ru-RU" sz="4000" dirty="0"/>
        </a:p>
      </dgm:t>
    </dgm:pt>
    <dgm:pt modelId="{C4128325-D8CD-4E02-AF14-BACF7DD709A8}" type="parTrans" cxnId="{F90D0228-880A-4225-B980-6235DA4A04F6}">
      <dgm:prSet/>
      <dgm:spPr/>
      <dgm:t>
        <a:bodyPr/>
        <a:lstStyle/>
        <a:p>
          <a:endParaRPr lang="ru-RU"/>
        </a:p>
      </dgm:t>
    </dgm:pt>
    <dgm:pt modelId="{33A1F8A3-4ED1-46B6-96F2-5485681371AC}" type="sibTrans" cxnId="{F90D0228-880A-4225-B980-6235DA4A04F6}">
      <dgm:prSet/>
      <dgm:spPr/>
      <dgm:t>
        <a:bodyPr/>
        <a:lstStyle/>
        <a:p>
          <a:endParaRPr lang="ru-RU"/>
        </a:p>
      </dgm:t>
    </dgm:pt>
    <dgm:pt modelId="{B89EECD7-313C-4E5B-96FE-DF413087FA6F}">
      <dgm:prSet phldrT="[Текст]"/>
      <dgm:spPr/>
      <dgm:t>
        <a:bodyPr/>
        <a:lstStyle/>
        <a:p>
          <a:r>
            <a:rPr lang="ru-RU" dirty="0" smtClean="0"/>
            <a:t>2</a:t>
          </a:r>
          <a:endParaRPr lang="ru-RU" dirty="0"/>
        </a:p>
      </dgm:t>
    </dgm:pt>
    <dgm:pt modelId="{6186ADBF-2215-46F8-AF05-BCAC816099A3}" type="parTrans" cxnId="{4CEC1CEA-4EC2-46D0-9C2E-7C00D0614EBF}">
      <dgm:prSet/>
      <dgm:spPr/>
      <dgm:t>
        <a:bodyPr/>
        <a:lstStyle/>
        <a:p>
          <a:endParaRPr lang="ru-RU"/>
        </a:p>
      </dgm:t>
    </dgm:pt>
    <dgm:pt modelId="{448C9D1D-4084-4F78-8BAB-4353496BE017}" type="sibTrans" cxnId="{4CEC1CEA-4EC2-46D0-9C2E-7C00D0614EBF}">
      <dgm:prSet/>
      <dgm:spPr/>
      <dgm:t>
        <a:bodyPr/>
        <a:lstStyle/>
        <a:p>
          <a:endParaRPr lang="ru-RU"/>
        </a:p>
      </dgm:t>
    </dgm:pt>
    <dgm:pt modelId="{B7D98BBD-BEE2-4A91-816C-0DE29C714340}">
      <dgm:prSet phldrT="[Текст]" custT="1"/>
      <dgm:spPr/>
      <dgm:t>
        <a:bodyPr/>
        <a:lstStyle/>
        <a:p>
          <a:r>
            <a:rPr lang="ru-RU" sz="4000" dirty="0" smtClean="0"/>
            <a:t>Узнать название новых разрядов и классов</a:t>
          </a:r>
          <a:endParaRPr lang="ru-RU" sz="4000" dirty="0"/>
        </a:p>
      </dgm:t>
    </dgm:pt>
    <dgm:pt modelId="{2739CFF4-C93E-4A31-AE4D-0477FA16FFD7}" type="parTrans" cxnId="{77511BD4-E057-468C-AAD4-0E3221506A9D}">
      <dgm:prSet/>
      <dgm:spPr/>
      <dgm:t>
        <a:bodyPr/>
        <a:lstStyle/>
        <a:p>
          <a:endParaRPr lang="ru-RU"/>
        </a:p>
      </dgm:t>
    </dgm:pt>
    <dgm:pt modelId="{5C3C3AD8-44DF-4BCC-9DE8-B9EDC0D86CA2}" type="sibTrans" cxnId="{77511BD4-E057-468C-AAD4-0E3221506A9D}">
      <dgm:prSet/>
      <dgm:spPr/>
      <dgm:t>
        <a:bodyPr/>
        <a:lstStyle/>
        <a:p>
          <a:endParaRPr lang="ru-RU"/>
        </a:p>
      </dgm:t>
    </dgm:pt>
    <dgm:pt modelId="{BAEB404C-2EF1-48B8-A324-2D08ADD762AC}">
      <dgm:prSet phldrT="[Текст]"/>
      <dgm:spPr/>
      <dgm:t>
        <a:bodyPr/>
        <a:lstStyle/>
        <a:p>
          <a:r>
            <a:rPr lang="ru-RU" dirty="0" smtClean="0"/>
            <a:t>3</a:t>
          </a:r>
          <a:endParaRPr lang="ru-RU" dirty="0"/>
        </a:p>
      </dgm:t>
    </dgm:pt>
    <dgm:pt modelId="{65EB2025-701D-4033-B2FC-A580E6F37B0F}" type="parTrans" cxnId="{88915827-72CA-407B-997F-CBE565AD35F3}">
      <dgm:prSet/>
      <dgm:spPr/>
      <dgm:t>
        <a:bodyPr/>
        <a:lstStyle/>
        <a:p>
          <a:endParaRPr lang="ru-RU"/>
        </a:p>
      </dgm:t>
    </dgm:pt>
    <dgm:pt modelId="{64AABEAB-C8C1-4DF2-B015-6C7F0B654F62}" type="sibTrans" cxnId="{88915827-72CA-407B-997F-CBE565AD35F3}">
      <dgm:prSet/>
      <dgm:spPr/>
      <dgm:t>
        <a:bodyPr/>
        <a:lstStyle/>
        <a:p>
          <a:endParaRPr lang="ru-RU"/>
        </a:p>
      </dgm:t>
    </dgm:pt>
    <dgm:pt modelId="{E6D77A01-96C0-4022-8045-8FC8D58ADE6A}">
      <dgm:prSet phldrT="[Текст]" custT="1"/>
      <dgm:spPr/>
      <dgm:t>
        <a:bodyPr/>
        <a:lstStyle/>
        <a:p>
          <a:r>
            <a:rPr lang="ru-RU" sz="4000" dirty="0" smtClean="0"/>
            <a:t>Закрепить новое знание</a:t>
          </a:r>
          <a:endParaRPr lang="ru-RU" sz="4000" dirty="0"/>
        </a:p>
      </dgm:t>
    </dgm:pt>
    <dgm:pt modelId="{CA735481-DA04-4FCE-BB12-F5DD71488305}" type="parTrans" cxnId="{0C9CA8C4-2BE2-4C9A-BB00-AAA8F05DA48B}">
      <dgm:prSet/>
      <dgm:spPr/>
      <dgm:t>
        <a:bodyPr/>
        <a:lstStyle/>
        <a:p>
          <a:endParaRPr lang="ru-RU"/>
        </a:p>
      </dgm:t>
    </dgm:pt>
    <dgm:pt modelId="{42239BEB-9B7B-41C8-B379-E66B4BBC4E75}" type="sibTrans" cxnId="{0C9CA8C4-2BE2-4C9A-BB00-AAA8F05DA48B}">
      <dgm:prSet/>
      <dgm:spPr/>
      <dgm:t>
        <a:bodyPr/>
        <a:lstStyle/>
        <a:p>
          <a:endParaRPr lang="ru-RU"/>
        </a:p>
      </dgm:t>
    </dgm:pt>
    <dgm:pt modelId="{E4AA6BE1-31DF-48E1-9E27-1FCAB038DF5C}" type="pres">
      <dgm:prSet presAssocID="{A18B5078-C675-430B-BB23-F6432FC5248B}" presName="linearFlow" presStyleCnt="0">
        <dgm:presLayoutVars>
          <dgm:dir val="rev"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0B45730E-E4AD-4FE8-B76C-E6F777F4B4EC}" type="pres">
      <dgm:prSet presAssocID="{F724AFB4-47C8-4D5E-9794-12CCE884FAE4}" presName="composite" presStyleCnt="0"/>
      <dgm:spPr/>
    </dgm:pt>
    <dgm:pt modelId="{44651856-2B60-4224-92C4-C5C1858184AB}" type="pres">
      <dgm:prSet presAssocID="{F724AFB4-47C8-4D5E-9794-12CCE884FAE4}" presName="parentText" presStyleLbl="align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567795B-0E4A-4500-9653-E886D0C67E86}" type="pres">
      <dgm:prSet presAssocID="{F724AFB4-47C8-4D5E-9794-12CCE884FAE4}" presName="descendantText" presStyleLbl="alignAcc1" presStyleIdx="0" presStyleCnt="3" custScaleY="132253" custLinFactNeighborX="56" custLinFactNeighborY="-112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A2F4B26-1957-4009-BE3A-71650F141121}" type="pres">
      <dgm:prSet presAssocID="{DA33E78B-3E50-4D3B-B620-B7D4E9FF72E5}" presName="sp" presStyleCnt="0"/>
      <dgm:spPr/>
    </dgm:pt>
    <dgm:pt modelId="{92C7B787-19B5-46BD-A644-449A588AEBB3}" type="pres">
      <dgm:prSet presAssocID="{B89EECD7-313C-4E5B-96FE-DF413087FA6F}" presName="composite" presStyleCnt="0"/>
      <dgm:spPr/>
    </dgm:pt>
    <dgm:pt modelId="{535B43BE-4024-4FB9-BE1E-B5F2148E77A2}" type="pres">
      <dgm:prSet presAssocID="{B89EECD7-313C-4E5B-96FE-DF413087FA6F}" presName="parentText" presStyleLbl="align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B3E8E93-C2F1-4B86-BF31-6E7902DF45CB}" type="pres">
      <dgm:prSet presAssocID="{B89EECD7-313C-4E5B-96FE-DF413087FA6F}" presName="descendantText" presStyleLbl="alignAcc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AD1987E-3CB4-4FC5-A9D1-B3AA2A1F809A}" type="pres">
      <dgm:prSet presAssocID="{448C9D1D-4084-4F78-8BAB-4353496BE017}" presName="sp" presStyleCnt="0"/>
      <dgm:spPr/>
    </dgm:pt>
    <dgm:pt modelId="{D400EF9D-9A35-4AFB-AB82-8088CC95FB4F}" type="pres">
      <dgm:prSet presAssocID="{BAEB404C-2EF1-48B8-A324-2D08ADD762AC}" presName="composite" presStyleCnt="0"/>
      <dgm:spPr/>
    </dgm:pt>
    <dgm:pt modelId="{CB00F59D-6032-4D4C-B968-2DD4A8B9A543}" type="pres">
      <dgm:prSet presAssocID="{BAEB404C-2EF1-48B8-A324-2D08ADD762AC}" presName="parentText" presStyleLbl="align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5BC0F3A-F80E-4F44-8533-13236BEF1934}" type="pres">
      <dgm:prSet presAssocID="{BAEB404C-2EF1-48B8-A324-2D08ADD762AC}" presName="descendantText" presStyleLbl="alignAcc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D11C99E1-9E46-430A-803E-51B99E690CE3}" type="presOf" srcId="{B89EECD7-313C-4E5B-96FE-DF413087FA6F}" destId="{535B43BE-4024-4FB9-BE1E-B5F2148E77A2}" srcOrd="0" destOrd="0" presId="urn:microsoft.com/office/officeart/2005/8/layout/chevron2"/>
    <dgm:cxn modelId="{40750EE0-24F3-4EF0-8537-A9B2C60621EF}" type="presOf" srcId="{A18B5078-C675-430B-BB23-F6432FC5248B}" destId="{E4AA6BE1-31DF-48E1-9E27-1FCAB038DF5C}" srcOrd="0" destOrd="0" presId="urn:microsoft.com/office/officeart/2005/8/layout/chevron2"/>
    <dgm:cxn modelId="{F90D0228-880A-4225-B980-6235DA4A04F6}" srcId="{F724AFB4-47C8-4D5E-9794-12CCE884FAE4}" destId="{2A1B5A4F-7644-43EF-9707-4FD6C79CFDCB}" srcOrd="0" destOrd="0" parTransId="{C4128325-D8CD-4E02-AF14-BACF7DD709A8}" sibTransId="{33A1F8A3-4ED1-46B6-96F2-5485681371AC}"/>
    <dgm:cxn modelId="{77511BD4-E057-468C-AAD4-0E3221506A9D}" srcId="{B89EECD7-313C-4E5B-96FE-DF413087FA6F}" destId="{B7D98BBD-BEE2-4A91-816C-0DE29C714340}" srcOrd="0" destOrd="0" parTransId="{2739CFF4-C93E-4A31-AE4D-0477FA16FFD7}" sibTransId="{5C3C3AD8-44DF-4BCC-9DE8-B9EDC0D86CA2}"/>
    <dgm:cxn modelId="{0C9CA8C4-2BE2-4C9A-BB00-AAA8F05DA48B}" srcId="{BAEB404C-2EF1-48B8-A324-2D08ADD762AC}" destId="{E6D77A01-96C0-4022-8045-8FC8D58ADE6A}" srcOrd="0" destOrd="0" parTransId="{CA735481-DA04-4FCE-BB12-F5DD71488305}" sibTransId="{42239BEB-9B7B-41C8-B379-E66B4BBC4E75}"/>
    <dgm:cxn modelId="{FBDE9D7C-088F-4937-904F-BC0184D979FD}" type="presOf" srcId="{2A1B5A4F-7644-43EF-9707-4FD6C79CFDCB}" destId="{6567795B-0E4A-4500-9653-E886D0C67E86}" srcOrd="0" destOrd="0" presId="urn:microsoft.com/office/officeart/2005/8/layout/chevron2"/>
    <dgm:cxn modelId="{48613EE3-4239-46FA-8F8A-D5BC6BA7A84B}" type="presOf" srcId="{E6D77A01-96C0-4022-8045-8FC8D58ADE6A}" destId="{85BC0F3A-F80E-4F44-8533-13236BEF1934}" srcOrd="0" destOrd="0" presId="urn:microsoft.com/office/officeart/2005/8/layout/chevron2"/>
    <dgm:cxn modelId="{11F9FC91-8C85-4D0D-97B7-E6C446621005}" type="presOf" srcId="{BAEB404C-2EF1-48B8-A324-2D08ADD762AC}" destId="{CB00F59D-6032-4D4C-B968-2DD4A8B9A543}" srcOrd="0" destOrd="0" presId="urn:microsoft.com/office/officeart/2005/8/layout/chevron2"/>
    <dgm:cxn modelId="{88915827-72CA-407B-997F-CBE565AD35F3}" srcId="{A18B5078-C675-430B-BB23-F6432FC5248B}" destId="{BAEB404C-2EF1-48B8-A324-2D08ADD762AC}" srcOrd="2" destOrd="0" parTransId="{65EB2025-701D-4033-B2FC-A580E6F37B0F}" sibTransId="{64AABEAB-C8C1-4DF2-B015-6C7F0B654F62}"/>
    <dgm:cxn modelId="{9FF036E0-26F2-4394-A28F-31D77B84CA45}" srcId="{A18B5078-C675-430B-BB23-F6432FC5248B}" destId="{F724AFB4-47C8-4D5E-9794-12CCE884FAE4}" srcOrd="0" destOrd="0" parTransId="{FEC615AB-E12D-455D-8ABF-F232701E52B1}" sibTransId="{DA33E78B-3E50-4D3B-B620-B7D4E9FF72E5}"/>
    <dgm:cxn modelId="{9BCD62E1-FD35-4CDB-8676-1A4AEFE83E86}" type="presOf" srcId="{F724AFB4-47C8-4D5E-9794-12CCE884FAE4}" destId="{44651856-2B60-4224-92C4-C5C1858184AB}" srcOrd="0" destOrd="0" presId="urn:microsoft.com/office/officeart/2005/8/layout/chevron2"/>
    <dgm:cxn modelId="{1071EBAB-3B0C-4EC1-A352-D9EF92C3086C}" type="presOf" srcId="{B7D98BBD-BEE2-4A91-816C-0DE29C714340}" destId="{0B3E8E93-C2F1-4B86-BF31-6E7902DF45CB}" srcOrd="0" destOrd="0" presId="urn:microsoft.com/office/officeart/2005/8/layout/chevron2"/>
    <dgm:cxn modelId="{4CEC1CEA-4EC2-46D0-9C2E-7C00D0614EBF}" srcId="{A18B5078-C675-430B-BB23-F6432FC5248B}" destId="{B89EECD7-313C-4E5B-96FE-DF413087FA6F}" srcOrd="1" destOrd="0" parTransId="{6186ADBF-2215-46F8-AF05-BCAC816099A3}" sibTransId="{448C9D1D-4084-4F78-8BAB-4353496BE017}"/>
    <dgm:cxn modelId="{09ABDEB3-AC9C-4F08-9E3B-BE0EA3A028F9}" type="presParOf" srcId="{E4AA6BE1-31DF-48E1-9E27-1FCAB038DF5C}" destId="{0B45730E-E4AD-4FE8-B76C-E6F777F4B4EC}" srcOrd="0" destOrd="0" presId="urn:microsoft.com/office/officeart/2005/8/layout/chevron2"/>
    <dgm:cxn modelId="{C314DCF6-1CF9-42DC-91C5-014F816B7A9C}" type="presParOf" srcId="{0B45730E-E4AD-4FE8-B76C-E6F777F4B4EC}" destId="{44651856-2B60-4224-92C4-C5C1858184AB}" srcOrd="0" destOrd="0" presId="urn:microsoft.com/office/officeart/2005/8/layout/chevron2"/>
    <dgm:cxn modelId="{A408A1B9-1006-4176-B14E-A8162A34583B}" type="presParOf" srcId="{0B45730E-E4AD-4FE8-B76C-E6F777F4B4EC}" destId="{6567795B-0E4A-4500-9653-E886D0C67E86}" srcOrd="1" destOrd="0" presId="urn:microsoft.com/office/officeart/2005/8/layout/chevron2"/>
    <dgm:cxn modelId="{C2DB4B71-5D31-4FA9-BD4B-9E3D37E68B3E}" type="presParOf" srcId="{E4AA6BE1-31DF-48E1-9E27-1FCAB038DF5C}" destId="{6A2F4B26-1957-4009-BE3A-71650F141121}" srcOrd="1" destOrd="0" presId="urn:microsoft.com/office/officeart/2005/8/layout/chevron2"/>
    <dgm:cxn modelId="{1C5BF388-DC64-4E90-A7F8-7084F8AF8F44}" type="presParOf" srcId="{E4AA6BE1-31DF-48E1-9E27-1FCAB038DF5C}" destId="{92C7B787-19B5-46BD-A644-449A588AEBB3}" srcOrd="2" destOrd="0" presId="urn:microsoft.com/office/officeart/2005/8/layout/chevron2"/>
    <dgm:cxn modelId="{B8C264A9-FB43-41D9-90A4-185A7A37C601}" type="presParOf" srcId="{92C7B787-19B5-46BD-A644-449A588AEBB3}" destId="{535B43BE-4024-4FB9-BE1E-B5F2148E77A2}" srcOrd="0" destOrd="0" presId="urn:microsoft.com/office/officeart/2005/8/layout/chevron2"/>
    <dgm:cxn modelId="{69AB6A75-0ED7-4EA1-8291-1C1DDDDF957D}" type="presParOf" srcId="{92C7B787-19B5-46BD-A644-449A588AEBB3}" destId="{0B3E8E93-C2F1-4B86-BF31-6E7902DF45CB}" srcOrd="1" destOrd="0" presId="urn:microsoft.com/office/officeart/2005/8/layout/chevron2"/>
    <dgm:cxn modelId="{9CD17135-4C57-4B21-B901-BA6A0CE524B5}" type="presParOf" srcId="{E4AA6BE1-31DF-48E1-9E27-1FCAB038DF5C}" destId="{CAD1987E-3CB4-4FC5-A9D1-B3AA2A1F809A}" srcOrd="3" destOrd="0" presId="urn:microsoft.com/office/officeart/2005/8/layout/chevron2"/>
    <dgm:cxn modelId="{601B1D0B-56DC-4822-8992-DA3F3750BB2E}" type="presParOf" srcId="{E4AA6BE1-31DF-48E1-9E27-1FCAB038DF5C}" destId="{D400EF9D-9A35-4AFB-AB82-8088CC95FB4F}" srcOrd="4" destOrd="0" presId="urn:microsoft.com/office/officeart/2005/8/layout/chevron2"/>
    <dgm:cxn modelId="{F3AB08FB-A318-42B7-99CA-F0D5A9AA2A98}" type="presParOf" srcId="{D400EF9D-9A35-4AFB-AB82-8088CC95FB4F}" destId="{CB00F59D-6032-4D4C-B968-2DD4A8B9A543}" srcOrd="0" destOrd="0" presId="urn:microsoft.com/office/officeart/2005/8/layout/chevron2"/>
    <dgm:cxn modelId="{437A8007-952E-4BD1-A2E0-6C193B629307}" type="presParOf" srcId="{D400EF9D-9A35-4AFB-AB82-8088CC95FB4F}" destId="{85BC0F3A-F80E-4F44-8533-13236BEF1934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A18B5078-C675-430B-BB23-F6432FC5248B}" type="doc">
      <dgm:prSet loTypeId="urn:microsoft.com/office/officeart/2005/8/layout/chevron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F724AFB4-47C8-4D5E-9794-12CCE884FAE4}">
      <dgm:prSet phldrT="[Текст]"/>
      <dgm:spPr/>
      <dgm:t>
        <a:bodyPr/>
        <a:lstStyle/>
        <a:p>
          <a:r>
            <a:rPr lang="ru-RU" dirty="0" smtClean="0"/>
            <a:t>1</a:t>
          </a:r>
          <a:endParaRPr lang="ru-RU" dirty="0"/>
        </a:p>
      </dgm:t>
    </dgm:pt>
    <dgm:pt modelId="{FEC615AB-E12D-455D-8ABF-F232701E52B1}" type="parTrans" cxnId="{9FF036E0-26F2-4394-A28F-31D77B84CA45}">
      <dgm:prSet/>
      <dgm:spPr/>
      <dgm:t>
        <a:bodyPr/>
        <a:lstStyle/>
        <a:p>
          <a:endParaRPr lang="ru-RU"/>
        </a:p>
      </dgm:t>
    </dgm:pt>
    <dgm:pt modelId="{DA33E78B-3E50-4D3B-B620-B7D4E9FF72E5}" type="sibTrans" cxnId="{9FF036E0-26F2-4394-A28F-31D77B84CA45}">
      <dgm:prSet/>
      <dgm:spPr/>
      <dgm:t>
        <a:bodyPr/>
        <a:lstStyle/>
        <a:p>
          <a:endParaRPr lang="ru-RU"/>
        </a:p>
      </dgm:t>
    </dgm:pt>
    <dgm:pt modelId="{2A1B5A4F-7644-43EF-9707-4FD6C79CFDCB}">
      <dgm:prSet phldrT="[Текст]" custT="1"/>
      <dgm:spPr/>
      <dgm:t>
        <a:bodyPr/>
        <a:lstStyle/>
        <a:p>
          <a:r>
            <a:rPr lang="ru-RU" sz="4000" dirty="0" smtClean="0"/>
            <a:t>Познакомиться с новой счетной единицей – тысячей</a:t>
          </a:r>
          <a:endParaRPr lang="ru-RU" sz="4000" dirty="0"/>
        </a:p>
      </dgm:t>
    </dgm:pt>
    <dgm:pt modelId="{C4128325-D8CD-4E02-AF14-BACF7DD709A8}" type="parTrans" cxnId="{F90D0228-880A-4225-B980-6235DA4A04F6}">
      <dgm:prSet/>
      <dgm:spPr/>
      <dgm:t>
        <a:bodyPr/>
        <a:lstStyle/>
        <a:p>
          <a:endParaRPr lang="ru-RU"/>
        </a:p>
      </dgm:t>
    </dgm:pt>
    <dgm:pt modelId="{33A1F8A3-4ED1-46B6-96F2-5485681371AC}" type="sibTrans" cxnId="{F90D0228-880A-4225-B980-6235DA4A04F6}">
      <dgm:prSet/>
      <dgm:spPr/>
      <dgm:t>
        <a:bodyPr/>
        <a:lstStyle/>
        <a:p>
          <a:endParaRPr lang="ru-RU"/>
        </a:p>
      </dgm:t>
    </dgm:pt>
    <dgm:pt modelId="{B89EECD7-313C-4E5B-96FE-DF413087FA6F}">
      <dgm:prSet phldrT="[Текст]"/>
      <dgm:spPr/>
      <dgm:t>
        <a:bodyPr/>
        <a:lstStyle/>
        <a:p>
          <a:r>
            <a:rPr lang="ru-RU" dirty="0" smtClean="0"/>
            <a:t>2</a:t>
          </a:r>
          <a:endParaRPr lang="ru-RU" dirty="0"/>
        </a:p>
      </dgm:t>
    </dgm:pt>
    <dgm:pt modelId="{6186ADBF-2215-46F8-AF05-BCAC816099A3}" type="parTrans" cxnId="{4CEC1CEA-4EC2-46D0-9C2E-7C00D0614EBF}">
      <dgm:prSet/>
      <dgm:spPr/>
      <dgm:t>
        <a:bodyPr/>
        <a:lstStyle/>
        <a:p>
          <a:endParaRPr lang="ru-RU"/>
        </a:p>
      </dgm:t>
    </dgm:pt>
    <dgm:pt modelId="{448C9D1D-4084-4F78-8BAB-4353496BE017}" type="sibTrans" cxnId="{4CEC1CEA-4EC2-46D0-9C2E-7C00D0614EBF}">
      <dgm:prSet/>
      <dgm:spPr/>
      <dgm:t>
        <a:bodyPr/>
        <a:lstStyle/>
        <a:p>
          <a:endParaRPr lang="ru-RU"/>
        </a:p>
      </dgm:t>
    </dgm:pt>
    <dgm:pt modelId="{B7D98BBD-BEE2-4A91-816C-0DE29C714340}">
      <dgm:prSet phldrT="[Текст]" custT="1"/>
      <dgm:spPr/>
      <dgm:t>
        <a:bodyPr/>
        <a:lstStyle/>
        <a:p>
          <a:r>
            <a:rPr lang="ru-RU" sz="4000" dirty="0" smtClean="0"/>
            <a:t>Узнать название новых разрядов и классов</a:t>
          </a:r>
          <a:endParaRPr lang="ru-RU" sz="4000" dirty="0"/>
        </a:p>
      </dgm:t>
    </dgm:pt>
    <dgm:pt modelId="{2739CFF4-C93E-4A31-AE4D-0477FA16FFD7}" type="parTrans" cxnId="{77511BD4-E057-468C-AAD4-0E3221506A9D}">
      <dgm:prSet/>
      <dgm:spPr/>
      <dgm:t>
        <a:bodyPr/>
        <a:lstStyle/>
        <a:p>
          <a:endParaRPr lang="ru-RU"/>
        </a:p>
      </dgm:t>
    </dgm:pt>
    <dgm:pt modelId="{5C3C3AD8-44DF-4BCC-9DE8-B9EDC0D86CA2}" type="sibTrans" cxnId="{77511BD4-E057-468C-AAD4-0E3221506A9D}">
      <dgm:prSet/>
      <dgm:spPr/>
      <dgm:t>
        <a:bodyPr/>
        <a:lstStyle/>
        <a:p>
          <a:endParaRPr lang="ru-RU"/>
        </a:p>
      </dgm:t>
    </dgm:pt>
    <dgm:pt modelId="{BAEB404C-2EF1-48B8-A324-2D08ADD762AC}">
      <dgm:prSet phldrT="[Текст]"/>
      <dgm:spPr/>
      <dgm:t>
        <a:bodyPr/>
        <a:lstStyle/>
        <a:p>
          <a:r>
            <a:rPr lang="ru-RU" dirty="0" smtClean="0"/>
            <a:t>3</a:t>
          </a:r>
          <a:endParaRPr lang="ru-RU" dirty="0"/>
        </a:p>
      </dgm:t>
    </dgm:pt>
    <dgm:pt modelId="{65EB2025-701D-4033-B2FC-A580E6F37B0F}" type="parTrans" cxnId="{88915827-72CA-407B-997F-CBE565AD35F3}">
      <dgm:prSet/>
      <dgm:spPr/>
      <dgm:t>
        <a:bodyPr/>
        <a:lstStyle/>
        <a:p>
          <a:endParaRPr lang="ru-RU"/>
        </a:p>
      </dgm:t>
    </dgm:pt>
    <dgm:pt modelId="{64AABEAB-C8C1-4DF2-B015-6C7F0B654F62}" type="sibTrans" cxnId="{88915827-72CA-407B-997F-CBE565AD35F3}">
      <dgm:prSet/>
      <dgm:spPr/>
      <dgm:t>
        <a:bodyPr/>
        <a:lstStyle/>
        <a:p>
          <a:endParaRPr lang="ru-RU"/>
        </a:p>
      </dgm:t>
    </dgm:pt>
    <dgm:pt modelId="{E6D77A01-96C0-4022-8045-8FC8D58ADE6A}">
      <dgm:prSet phldrT="[Текст]" custT="1"/>
      <dgm:spPr/>
      <dgm:t>
        <a:bodyPr/>
        <a:lstStyle/>
        <a:p>
          <a:r>
            <a:rPr lang="ru-RU" sz="4000" dirty="0" smtClean="0"/>
            <a:t>Закрепить новое знание</a:t>
          </a:r>
          <a:endParaRPr lang="ru-RU" sz="4000" dirty="0"/>
        </a:p>
      </dgm:t>
    </dgm:pt>
    <dgm:pt modelId="{CA735481-DA04-4FCE-BB12-F5DD71488305}" type="parTrans" cxnId="{0C9CA8C4-2BE2-4C9A-BB00-AAA8F05DA48B}">
      <dgm:prSet/>
      <dgm:spPr/>
      <dgm:t>
        <a:bodyPr/>
        <a:lstStyle/>
        <a:p>
          <a:endParaRPr lang="ru-RU"/>
        </a:p>
      </dgm:t>
    </dgm:pt>
    <dgm:pt modelId="{42239BEB-9B7B-41C8-B379-E66B4BBC4E75}" type="sibTrans" cxnId="{0C9CA8C4-2BE2-4C9A-BB00-AAA8F05DA48B}">
      <dgm:prSet/>
      <dgm:spPr/>
      <dgm:t>
        <a:bodyPr/>
        <a:lstStyle/>
        <a:p>
          <a:endParaRPr lang="ru-RU"/>
        </a:p>
      </dgm:t>
    </dgm:pt>
    <dgm:pt modelId="{E4AA6BE1-31DF-48E1-9E27-1FCAB038DF5C}" type="pres">
      <dgm:prSet presAssocID="{A18B5078-C675-430B-BB23-F6432FC5248B}" presName="linearFlow" presStyleCnt="0">
        <dgm:presLayoutVars>
          <dgm:dir val="rev"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0B45730E-E4AD-4FE8-B76C-E6F777F4B4EC}" type="pres">
      <dgm:prSet presAssocID="{F724AFB4-47C8-4D5E-9794-12CCE884FAE4}" presName="composite" presStyleCnt="0"/>
      <dgm:spPr/>
    </dgm:pt>
    <dgm:pt modelId="{44651856-2B60-4224-92C4-C5C1858184AB}" type="pres">
      <dgm:prSet presAssocID="{F724AFB4-47C8-4D5E-9794-12CCE884FAE4}" presName="parentText" presStyleLbl="align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567795B-0E4A-4500-9653-E886D0C67E86}" type="pres">
      <dgm:prSet presAssocID="{F724AFB4-47C8-4D5E-9794-12CCE884FAE4}" presName="descendantText" presStyleLbl="alignAcc1" presStyleIdx="0" presStyleCnt="3" custScaleY="132253" custLinFactNeighborX="56" custLinFactNeighborY="-112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A2F4B26-1957-4009-BE3A-71650F141121}" type="pres">
      <dgm:prSet presAssocID="{DA33E78B-3E50-4D3B-B620-B7D4E9FF72E5}" presName="sp" presStyleCnt="0"/>
      <dgm:spPr/>
    </dgm:pt>
    <dgm:pt modelId="{92C7B787-19B5-46BD-A644-449A588AEBB3}" type="pres">
      <dgm:prSet presAssocID="{B89EECD7-313C-4E5B-96FE-DF413087FA6F}" presName="composite" presStyleCnt="0"/>
      <dgm:spPr/>
    </dgm:pt>
    <dgm:pt modelId="{535B43BE-4024-4FB9-BE1E-B5F2148E77A2}" type="pres">
      <dgm:prSet presAssocID="{B89EECD7-313C-4E5B-96FE-DF413087FA6F}" presName="parentText" presStyleLbl="align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B3E8E93-C2F1-4B86-BF31-6E7902DF45CB}" type="pres">
      <dgm:prSet presAssocID="{B89EECD7-313C-4E5B-96FE-DF413087FA6F}" presName="descendantText" presStyleLbl="alignAcc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AD1987E-3CB4-4FC5-A9D1-B3AA2A1F809A}" type="pres">
      <dgm:prSet presAssocID="{448C9D1D-4084-4F78-8BAB-4353496BE017}" presName="sp" presStyleCnt="0"/>
      <dgm:spPr/>
    </dgm:pt>
    <dgm:pt modelId="{D400EF9D-9A35-4AFB-AB82-8088CC95FB4F}" type="pres">
      <dgm:prSet presAssocID="{BAEB404C-2EF1-48B8-A324-2D08ADD762AC}" presName="composite" presStyleCnt="0"/>
      <dgm:spPr/>
    </dgm:pt>
    <dgm:pt modelId="{CB00F59D-6032-4D4C-B968-2DD4A8B9A543}" type="pres">
      <dgm:prSet presAssocID="{BAEB404C-2EF1-48B8-A324-2D08ADD762AC}" presName="parentText" presStyleLbl="align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5BC0F3A-F80E-4F44-8533-13236BEF1934}" type="pres">
      <dgm:prSet presAssocID="{BAEB404C-2EF1-48B8-A324-2D08ADD762AC}" presName="descendantText" presStyleLbl="alignAcc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D00F73F4-5991-4714-8520-F539B87A90BA}" type="presOf" srcId="{B7D98BBD-BEE2-4A91-816C-0DE29C714340}" destId="{0B3E8E93-C2F1-4B86-BF31-6E7902DF45CB}" srcOrd="0" destOrd="0" presId="urn:microsoft.com/office/officeart/2005/8/layout/chevron2"/>
    <dgm:cxn modelId="{3021D257-2FF9-47EB-93C1-349FF50FFC14}" type="presOf" srcId="{A18B5078-C675-430B-BB23-F6432FC5248B}" destId="{E4AA6BE1-31DF-48E1-9E27-1FCAB038DF5C}" srcOrd="0" destOrd="0" presId="urn:microsoft.com/office/officeart/2005/8/layout/chevron2"/>
    <dgm:cxn modelId="{F90D0228-880A-4225-B980-6235DA4A04F6}" srcId="{F724AFB4-47C8-4D5E-9794-12CCE884FAE4}" destId="{2A1B5A4F-7644-43EF-9707-4FD6C79CFDCB}" srcOrd="0" destOrd="0" parTransId="{C4128325-D8CD-4E02-AF14-BACF7DD709A8}" sibTransId="{33A1F8A3-4ED1-46B6-96F2-5485681371AC}"/>
    <dgm:cxn modelId="{77511BD4-E057-468C-AAD4-0E3221506A9D}" srcId="{B89EECD7-313C-4E5B-96FE-DF413087FA6F}" destId="{B7D98BBD-BEE2-4A91-816C-0DE29C714340}" srcOrd="0" destOrd="0" parTransId="{2739CFF4-C93E-4A31-AE4D-0477FA16FFD7}" sibTransId="{5C3C3AD8-44DF-4BCC-9DE8-B9EDC0D86CA2}"/>
    <dgm:cxn modelId="{0C9CA8C4-2BE2-4C9A-BB00-AAA8F05DA48B}" srcId="{BAEB404C-2EF1-48B8-A324-2D08ADD762AC}" destId="{E6D77A01-96C0-4022-8045-8FC8D58ADE6A}" srcOrd="0" destOrd="0" parTransId="{CA735481-DA04-4FCE-BB12-F5DD71488305}" sibTransId="{42239BEB-9B7B-41C8-B379-E66B4BBC4E75}"/>
    <dgm:cxn modelId="{4EB2B0E1-45F3-4BFB-B4AC-2A39A860231A}" type="presOf" srcId="{E6D77A01-96C0-4022-8045-8FC8D58ADE6A}" destId="{85BC0F3A-F80E-4F44-8533-13236BEF1934}" srcOrd="0" destOrd="0" presId="urn:microsoft.com/office/officeart/2005/8/layout/chevron2"/>
    <dgm:cxn modelId="{6B6920B2-BF88-4171-8ADB-C9D3C30F4D5C}" type="presOf" srcId="{B89EECD7-313C-4E5B-96FE-DF413087FA6F}" destId="{535B43BE-4024-4FB9-BE1E-B5F2148E77A2}" srcOrd="0" destOrd="0" presId="urn:microsoft.com/office/officeart/2005/8/layout/chevron2"/>
    <dgm:cxn modelId="{88915827-72CA-407B-997F-CBE565AD35F3}" srcId="{A18B5078-C675-430B-BB23-F6432FC5248B}" destId="{BAEB404C-2EF1-48B8-A324-2D08ADD762AC}" srcOrd="2" destOrd="0" parTransId="{65EB2025-701D-4033-B2FC-A580E6F37B0F}" sibTransId="{64AABEAB-C8C1-4DF2-B015-6C7F0B654F62}"/>
    <dgm:cxn modelId="{B6AAECEA-5E49-4435-BACE-04911AE495B5}" type="presOf" srcId="{BAEB404C-2EF1-48B8-A324-2D08ADD762AC}" destId="{CB00F59D-6032-4D4C-B968-2DD4A8B9A543}" srcOrd="0" destOrd="0" presId="urn:microsoft.com/office/officeart/2005/8/layout/chevron2"/>
    <dgm:cxn modelId="{82E6690F-D700-469B-8E36-E432DD617376}" type="presOf" srcId="{F724AFB4-47C8-4D5E-9794-12CCE884FAE4}" destId="{44651856-2B60-4224-92C4-C5C1858184AB}" srcOrd="0" destOrd="0" presId="urn:microsoft.com/office/officeart/2005/8/layout/chevron2"/>
    <dgm:cxn modelId="{9FF036E0-26F2-4394-A28F-31D77B84CA45}" srcId="{A18B5078-C675-430B-BB23-F6432FC5248B}" destId="{F724AFB4-47C8-4D5E-9794-12CCE884FAE4}" srcOrd="0" destOrd="0" parTransId="{FEC615AB-E12D-455D-8ABF-F232701E52B1}" sibTransId="{DA33E78B-3E50-4D3B-B620-B7D4E9FF72E5}"/>
    <dgm:cxn modelId="{F4F69D5F-A459-4605-AA9F-A2D1DE40A050}" type="presOf" srcId="{2A1B5A4F-7644-43EF-9707-4FD6C79CFDCB}" destId="{6567795B-0E4A-4500-9653-E886D0C67E86}" srcOrd="0" destOrd="0" presId="urn:microsoft.com/office/officeart/2005/8/layout/chevron2"/>
    <dgm:cxn modelId="{4CEC1CEA-4EC2-46D0-9C2E-7C00D0614EBF}" srcId="{A18B5078-C675-430B-BB23-F6432FC5248B}" destId="{B89EECD7-313C-4E5B-96FE-DF413087FA6F}" srcOrd="1" destOrd="0" parTransId="{6186ADBF-2215-46F8-AF05-BCAC816099A3}" sibTransId="{448C9D1D-4084-4F78-8BAB-4353496BE017}"/>
    <dgm:cxn modelId="{8368D2AF-503E-49BE-821C-B8FAE5B7765B}" type="presParOf" srcId="{E4AA6BE1-31DF-48E1-9E27-1FCAB038DF5C}" destId="{0B45730E-E4AD-4FE8-B76C-E6F777F4B4EC}" srcOrd="0" destOrd="0" presId="urn:microsoft.com/office/officeart/2005/8/layout/chevron2"/>
    <dgm:cxn modelId="{D4AF38A0-8195-445D-A115-C956D5690329}" type="presParOf" srcId="{0B45730E-E4AD-4FE8-B76C-E6F777F4B4EC}" destId="{44651856-2B60-4224-92C4-C5C1858184AB}" srcOrd="0" destOrd="0" presId="urn:microsoft.com/office/officeart/2005/8/layout/chevron2"/>
    <dgm:cxn modelId="{6F024D53-3389-4DB0-A065-DA1B312EC312}" type="presParOf" srcId="{0B45730E-E4AD-4FE8-B76C-E6F777F4B4EC}" destId="{6567795B-0E4A-4500-9653-E886D0C67E86}" srcOrd="1" destOrd="0" presId="urn:microsoft.com/office/officeart/2005/8/layout/chevron2"/>
    <dgm:cxn modelId="{CF353D27-5C45-4C95-B36C-BAAC9AAF9B98}" type="presParOf" srcId="{E4AA6BE1-31DF-48E1-9E27-1FCAB038DF5C}" destId="{6A2F4B26-1957-4009-BE3A-71650F141121}" srcOrd="1" destOrd="0" presId="urn:microsoft.com/office/officeart/2005/8/layout/chevron2"/>
    <dgm:cxn modelId="{B0679152-32DA-4C7A-80F8-66694D1771C3}" type="presParOf" srcId="{E4AA6BE1-31DF-48E1-9E27-1FCAB038DF5C}" destId="{92C7B787-19B5-46BD-A644-449A588AEBB3}" srcOrd="2" destOrd="0" presId="urn:microsoft.com/office/officeart/2005/8/layout/chevron2"/>
    <dgm:cxn modelId="{F5F61309-37A7-43B6-A0B8-7A184F2E6C89}" type="presParOf" srcId="{92C7B787-19B5-46BD-A644-449A588AEBB3}" destId="{535B43BE-4024-4FB9-BE1E-B5F2148E77A2}" srcOrd="0" destOrd="0" presId="urn:microsoft.com/office/officeart/2005/8/layout/chevron2"/>
    <dgm:cxn modelId="{2A085EA9-3124-40B7-8913-933773AD6990}" type="presParOf" srcId="{92C7B787-19B5-46BD-A644-449A588AEBB3}" destId="{0B3E8E93-C2F1-4B86-BF31-6E7902DF45CB}" srcOrd="1" destOrd="0" presId="urn:microsoft.com/office/officeart/2005/8/layout/chevron2"/>
    <dgm:cxn modelId="{3FF32A31-A529-49F5-BF9A-0E74232A4B4A}" type="presParOf" srcId="{E4AA6BE1-31DF-48E1-9E27-1FCAB038DF5C}" destId="{CAD1987E-3CB4-4FC5-A9D1-B3AA2A1F809A}" srcOrd="3" destOrd="0" presId="urn:microsoft.com/office/officeart/2005/8/layout/chevron2"/>
    <dgm:cxn modelId="{2137E855-ACC7-47C4-8A06-9280A33902D8}" type="presParOf" srcId="{E4AA6BE1-31DF-48E1-9E27-1FCAB038DF5C}" destId="{D400EF9D-9A35-4AFB-AB82-8088CC95FB4F}" srcOrd="4" destOrd="0" presId="urn:microsoft.com/office/officeart/2005/8/layout/chevron2"/>
    <dgm:cxn modelId="{91AA5BF7-DCD7-4093-88DA-987FADE3377E}" type="presParOf" srcId="{D400EF9D-9A35-4AFB-AB82-8088CC95FB4F}" destId="{CB00F59D-6032-4D4C-B968-2DD4A8B9A543}" srcOrd="0" destOrd="0" presId="urn:microsoft.com/office/officeart/2005/8/layout/chevron2"/>
    <dgm:cxn modelId="{C74B64FC-11B7-40AF-BD87-4C1FA785F8E6}" type="presParOf" srcId="{D400EF9D-9A35-4AFB-AB82-8088CC95FB4F}" destId="{85BC0F3A-F80E-4F44-8533-13236BEF1934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9754536-C30C-449C-8ACB-42C0005A630B}">
      <dsp:nvSpPr>
        <dsp:cNvPr id="0" name=""/>
        <dsp:cNvSpPr/>
      </dsp:nvSpPr>
      <dsp:spPr>
        <a:xfrm>
          <a:off x="0" y="3657740"/>
          <a:ext cx="11319164" cy="2400622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20040" tIns="320040" rIns="320040" bIns="320040" numCol="1" spcCol="1270" anchor="ctr" anchorCtr="0">
          <a:noAutofit/>
        </a:bodyPr>
        <a:lstStyle/>
        <a:p>
          <a:pPr lvl="0" algn="ctr" defTabSz="2000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500" kern="1200" dirty="0" smtClean="0"/>
            <a:t>Цель:</a:t>
          </a:r>
          <a:endParaRPr lang="ru-RU" sz="4500" kern="1200" dirty="0"/>
        </a:p>
      </dsp:txBody>
      <dsp:txXfrm>
        <a:off x="0" y="3657740"/>
        <a:ext cx="11319164" cy="1296336"/>
      </dsp:txXfrm>
    </dsp:sp>
    <dsp:sp modelId="{9B13FD7C-A67E-4BC7-9D23-6E0DE309D8C5}">
      <dsp:nvSpPr>
        <dsp:cNvPr id="0" name=""/>
        <dsp:cNvSpPr/>
      </dsp:nvSpPr>
      <dsp:spPr>
        <a:xfrm>
          <a:off x="0" y="4654982"/>
          <a:ext cx="11319164" cy="1606449"/>
        </a:xfrm>
        <a:prstGeom prst="rect">
          <a:avLst/>
        </a:prstGeom>
        <a:solidFill>
          <a:schemeClr val="l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1"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26720" tIns="76200" rIns="426720" bIns="76200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6000" kern="1200" dirty="0" smtClean="0"/>
            <a:t>познакомиться с новыми разрядами и классами </a:t>
          </a:r>
        </a:p>
      </dsp:txBody>
      <dsp:txXfrm>
        <a:off x="0" y="4654982"/>
        <a:ext cx="11319164" cy="1606449"/>
      </dsp:txXfrm>
    </dsp:sp>
    <dsp:sp modelId="{AB3C621B-34AE-425D-803E-BCF8056D992B}">
      <dsp:nvSpPr>
        <dsp:cNvPr id="0" name=""/>
        <dsp:cNvSpPr/>
      </dsp:nvSpPr>
      <dsp:spPr>
        <a:xfrm rot="10800000">
          <a:off x="0" y="1592"/>
          <a:ext cx="11319164" cy="3692157"/>
        </a:xfrm>
        <a:prstGeom prst="upArrowCallou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20040" tIns="320040" rIns="320040" bIns="320040" numCol="1" spcCol="1270" anchor="ctr" anchorCtr="0">
          <a:noAutofit/>
        </a:bodyPr>
        <a:lstStyle/>
        <a:p>
          <a:pPr lvl="0" algn="ctr" defTabSz="2000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500" kern="1200" dirty="0" smtClean="0"/>
            <a:t>Тема: </a:t>
          </a:r>
          <a:endParaRPr lang="ru-RU" sz="4500" kern="1200" dirty="0"/>
        </a:p>
      </dsp:txBody>
      <dsp:txXfrm rot="-10800000">
        <a:off x="0" y="1592"/>
        <a:ext cx="11319164" cy="1295947"/>
      </dsp:txXfrm>
    </dsp:sp>
    <dsp:sp modelId="{1994F325-E8DB-449D-B41F-C20F46EAB70E}">
      <dsp:nvSpPr>
        <dsp:cNvPr id="0" name=""/>
        <dsp:cNvSpPr/>
      </dsp:nvSpPr>
      <dsp:spPr>
        <a:xfrm>
          <a:off x="0" y="1232152"/>
          <a:ext cx="11319164" cy="1234729"/>
        </a:xfrm>
        <a:prstGeom prst="rect">
          <a:avLst/>
        </a:prstGeom>
        <a:solidFill>
          <a:schemeClr val="l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1"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26720" tIns="76200" rIns="426720" bIns="76200" numCol="1" spcCol="1270" anchor="ctr" anchorCtr="0">
          <a:noAutofit/>
        </a:bodyPr>
        <a:lstStyle/>
        <a:p>
          <a:pPr lvl="0" algn="ctr" defTabSz="2667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6000" kern="1200" dirty="0" smtClean="0"/>
            <a:t>класс единиц и класс тысяч</a:t>
          </a:r>
          <a:endParaRPr lang="ru-RU" sz="6000" kern="1200" dirty="0"/>
        </a:p>
      </dsp:txBody>
      <dsp:txXfrm>
        <a:off x="0" y="1232152"/>
        <a:ext cx="11319164" cy="1234729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4651856-2B60-4224-92C4-C5C1858184AB}">
      <dsp:nvSpPr>
        <dsp:cNvPr id="0" name=""/>
        <dsp:cNvSpPr/>
      </dsp:nvSpPr>
      <dsp:spPr>
        <a:xfrm rot="5400000">
          <a:off x="10318293" y="390711"/>
          <a:ext cx="1519782" cy="1063848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415" tIns="18415" rIns="18415" bIns="18415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900" kern="1200" dirty="0" smtClean="0"/>
            <a:t>1</a:t>
          </a:r>
          <a:endParaRPr lang="ru-RU" sz="2900" kern="1200" dirty="0"/>
        </a:p>
      </dsp:txBody>
      <dsp:txXfrm rot="-5400000">
        <a:off x="10546260" y="694668"/>
        <a:ext cx="1063848" cy="455934"/>
      </dsp:txXfrm>
    </dsp:sp>
    <dsp:sp modelId="{6567795B-0E4A-4500-9653-E886D0C67E86}">
      <dsp:nvSpPr>
        <dsp:cNvPr id="0" name=""/>
        <dsp:cNvSpPr/>
      </dsp:nvSpPr>
      <dsp:spPr>
        <a:xfrm rot="16200000">
          <a:off x="4625799" y="-4619893"/>
          <a:ext cx="1306473" cy="10546260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400" tIns="25400" rIns="284480" bIns="25400" numCol="1" spcCol="1270" anchor="ctr" anchorCtr="0">
          <a:noAutofit/>
        </a:bodyPr>
        <a:lstStyle/>
        <a:p>
          <a:pPr marL="285750" lvl="1" indent="-285750" algn="l" defTabSz="1778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4000" kern="1200" dirty="0" smtClean="0"/>
            <a:t>Познакомиться с новой счетной единицей – тысячей</a:t>
          </a:r>
          <a:endParaRPr lang="ru-RU" sz="4000" kern="1200" dirty="0"/>
        </a:p>
      </dsp:txBody>
      <dsp:txXfrm rot="5400000">
        <a:off x="69683" y="63777"/>
        <a:ext cx="10482483" cy="1178919"/>
      </dsp:txXfrm>
    </dsp:sp>
    <dsp:sp modelId="{535B43BE-4024-4FB9-BE1E-B5F2148E77A2}">
      <dsp:nvSpPr>
        <dsp:cNvPr id="0" name=""/>
        <dsp:cNvSpPr/>
      </dsp:nvSpPr>
      <dsp:spPr>
        <a:xfrm rot="5400000">
          <a:off x="10318293" y="1723398"/>
          <a:ext cx="1519782" cy="1063848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415" tIns="18415" rIns="18415" bIns="18415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900" kern="1200" dirty="0" smtClean="0"/>
            <a:t>2</a:t>
          </a:r>
          <a:endParaRPr lang="ru-RU" sz="2900" kern="1200" dirty="0"/>
        </a:p>
      </dsp:txBody>
      <dsp:txXfrm rot="-5400000">
        <a:off x="10546260" y="2027355"/>
        <a:ext cx="1063848" cy="455934"/>
      </dsp:txXfrm>
    </dsp:sp>
    <dsp:sp modelId="{0B3E8E93-C2F1-4B86-BF31-6E7902DF45CB}">
      <dsp:nvSpPr>
        <dsp:cNvPr id="0" name=""/>
        <dsp:cNvSpPr/>
      </dsp:nvSpPr>
      <dsp:spPr>
        <a:xfrm rot="16200000">
          <a:off x="4779201" y="-3283769"/>
          <a:ext cx="987858" cy="10546260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400" tIns="25400" rIns="284480" bIns="25400" numCol="1" spcCol="1270" anchor="ctr" anchorCtr="0">
          <a:noAutofit/>
        </a:bodyPr>
        <a:lstStyle/>
        <a:p>
          <a:pPr marL="285750" lvl="1" indent="-285750" algn="l" defTabSz="1778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4000" kern="1200" dirty="0" smtClean="0"/>
            <a:t>Узнать название новых разрядов и классов</a:t>
          </a:r>
          <a:endParaRPr lang="ru-RU" sz="4000" kern="1200" dirty="0"/>
        </a:p>
      </dsp:txBody>
      <dsp:txXfrm rot="5400000">
        <a:off x="48224" y="1543654"/>
        <a:ext cx="10498037" cy="891412"/>
      </dsp:txXfrm>
    </dsp:sp>
    <dsp:sp modelId="{CB00F59D-6032-4D4C-B968-2DD4A8B9A543}">
      <dsp:nvSpPr>
        <dsp:cNvPr id="0" name=""/>
        <dsp:cNvSpPr/>
      </dsp:nvSpPr>
      <dsp:spPr>
        <a:xfrm rot="5400000">
          <a:off x="10318293" y="3056085"/>
          <a:ext cx="1519782" cy="1063848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415" tIns="18415" rIns="18415" bIns="18415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900" kern="1200" dirty="0" smtClean="0"/>
            <a:t>3</a:t>
          </a:r>
          <a:endParaRPr lang="ru-RU" sz="2900" kern="1200" dirty="0"/>
        </a:p>
      </dsp:txBody>
      <dsp:txXfrm rot="-5400000">
        <a:off x="10546260" y="3360042"/>
        <a:ext cx="1063848" cy="455934"/>
      </dsp:txXfrm>
    </dsp:sp>
    <dsp:sp modelId="{85BC0F3A-F80E-4F44-8533-13236BEF1934}">
      <dsp:nvSpPr>
        <dsp:cNvPr id="0" name=""/>
        <dsp:cNvSpPr/>
      </dsp:nvSpPr>
      <dsp:spPr>
        <a:xfrm rot="16200000">
          <a:off x="4779201" y="-1951082"/>
          <a:ext cx="987858" cy="10546260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400" tIns="25400" rIns="284480" bIns="25400" numCol="1" spcCol="1270" anchor="ctr" anchorCtr="0">
          <a:noAutofit/>
        </a:bodyPr>
        <a:lstStyle/>
        <a:p>
          <a:pPr marL="285750" lvl="1" indent="-285750" algn="l" defTabSz="1778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4000" kern="1200" dirty="0" smtClean="0"/>
            <a:t>Закрепить новое знание</a:t>
          </a:r>
          <a:endParaRPr lang="ru-RU" sz="4000" kern="1200" dirty="0"/>
        </a:p>
      </dsp:txBody>
      <dsp:txXfrm rot="5400000">
        <a:off x="48224" y="2876341"/>
        <a:ext cx="10498037" cy="891412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EBA4EBC-A11B-4814-BE8E-B7EDDF7B2CE8}">
      <dsp:nvSpPr>
        <dsp:cNvPr id="0" name=""/>
        <dsp:cNvSpPr/>
      </dsp:nvSpPr>
      <dsp:spPr>
        <a:xfrm>
          <a:off x="0" y="524133"/>
          <a:ext cx="2918936" cy="185352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4A5C95B-F35D-44FB-A5D3-D26452BD23D7}">
      <dsp:nvSpPr>
        <dsp:cNvPr id="0" name=""/>
        <dsp:cNvSpPr/>
      </dsp:nvSpPr>
      <dsp:spPr>
        <a:xfrm>
          <a:off x="324326" y="832243"/>
          <a:ext cx="2918936" cy="185352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3350" tIns="133350" rIns="133350" bIns="133350" numCol="1" spcCol="1270" anchor="ctr" anchorCtr="0">
          <a:noAutofit/>
        </a:bodyPr>
        <a:lstStyle/>
        <a:p>
          <a:pPr lvl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500" kern="1200" dirty="0"/>
            <a:t>Работаем на общий результат</a:t>
          </a:r>
          <a:endParaRPr lang="en-US" sz="3500" kern="1200" dirty="0"/>
        </a:p>
      </dsp:txBody>
      <dsp:txXfrm>
        <a:off x="378614" y="886531"/>
        <a:ext cx="2810360" cy="1744948"/>
      </dsp:txXfrm>
    </dsp:sp>
    <dsp:sp modelId="{0EFB6570-3B6A-4980-99C8-6A9419E03269}">
      <dsp:nvSpPr>
        <dsp:cNvPr id="0" name=""/>
        <dsp:cNvSpPr/>
      </dsp:nvSpPr>
      <dsp:spPr>
        <a:xfrm>
          <a:off x="3567588" y="524133"/>
          <a:ext cx="2918936" cy="185352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D2BBEFC-B88D-491E-902C-74CC1952E265}">
      <dsp:nvSpPr>
        <dsp:cNvPr id="0" name=""/>
        <dsp:cNvSpPr/>
      </dsp:nvSpPr>
      <dsp:spPr>
        <a:xfrm>
          <a:off x="3891915" y="832243"/>
          <a:ext cx="2918936" cy="185352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3350" tIns="133350" rIns="133350" bIns="133350" numCol="1" spcCol="1270" anchor="ctr" anchorCtr="0">
          <a:noAutofit/>
        </a:bodyPr>
        <a:lstStyle/>
        <a:p>
          <a:pPr lvl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500" kern="1200"/>
            <a:t>Работать нужно вместе</a:t>
          </a:r>
          <a:endParaRPr lang="en-US" sz="3500" kern="1200"/>
        </a:p>
      </dsp:txBody>
      <dsp:txXfrm>
        <a:off x="3946203" y="886531"/>
        <a:ext cx="2810360" cy="1744948"/>
      </dsp:txXfrm>
    </dsp:sp>
    <dsp:sp modelId="{AEB53B0C-27FA-491B-B540-88BDCE6FB643}">
      <dsp:nvSpPr>
        <dsp:cNvPr id="0" name=""/>
        <dsp:cNvSpPr/>
      </dsp:nvSpPr>
      <dsp:spPr>
        <a:xfrm>
          <a:off x="7135177" y="524133"/>
          <a:ext cx="2918936" cy="185352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1543BC3-BECE-47C9-992D-8304CB65F7CA}">
      <dsp:nvSpPr>
        <dsp:cNvPr id="0" name=""/>
        <dsp:cNvSpPr/>
      </dsp:nvSpPr>
      <dsp:spPr>
        <a:xfrm>
          <a:off x="7459503" y="832243"/>
          <a:ext cx="2918936" cy="185352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3350" tIns="133350" rIns="133350" bIns="133350" numCol="1" spcCol="1270" anchor="ctr" anchorCtr="0">
          <a:noAutofit/>
        </a:bodyPr>
        <a:lstStyle/>
        <a:p>
          <a:pPr lvl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500" kern="1200" dirty="0"/>
            <a:t>Относиться друг к другу </a:t>
          </a:r>
          <a:r>
            <a:rPr lang="ru-RU" sz="3500" kern="1200" dirty="0" smtClean="0"/>
            <a:t>уважительно</a:t>
          </a:r>
          <a:endParaRPr lang="en-US" sz="3500" kern="1200" dirty="0"/>
        </a:p>
      </dsp:txBody>
      <dsp:txXfrm>
        <a:off x="7513791" y="886531"/>
        <a:ext cx="2810360" cy="1744948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4651856-2B60-4224-92C4-C5C1858184AB}">
      <dsp:nvSpPr>
        <dsp:cNvPr id="0" name=""/>
        <dsp:cNvSpPr/>
      </dsp:nvSpPr>
      <dsp:spPr>
        <a:xfrm rot="5400000">
          <a:off x="10318293" y="390711"/>
          <a:ext cx="1519782" cy="1063848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415" tIns="18415" rIns="18415" bIns="18415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900" kern="1200" dirty="0" smtClean="0"/>
            <a:t>1</a:t>
          </a:r>
          <a:endParaRPr lang="ru-RU" sz="2900" kern="1200" dirty="0"/>
        </a:p>
      </dsp:txBody>
      <dsp:txXfrm rot="-5400000">
        <a:off x="10546260" y="694668"/>
        <a:ext cx="1063848" cy="455934"/>
      </dsp:txXfrm>
    </dsp:sp>
    <dsp:sp modelId="{6567795B-0E4A-4500-9653-E886D0C67E86}">
      <dsp:nvSpPr>
        <dsp:cNvPr id="0" name=""/>
        <dsp:cNvSpPr/>
      </dsp:nvSpPr>
      <dsp:spPr>
        <a:xfrm rot="16200000">
          <a:off x="4625799" y="-4619893"/>
          <a:ext cx="1306473" cy="10546260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400" tIns="25400" rIns="284480" bIns="25400" numCol="1" spcCol="1270" anchor="ctr" anchorCtr="0">
          <a:noAutofit/>
        </a:bodyPr>
        <a:lstStyle/>
        <a:p>
          <a:pPr marL="285750" lvl="1" indent="-285750" algn="l" defTabSz="1778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4000" kern="1200" dirty="0" smtClean="0"/>
            <a:t>Познакомиться с новой счетной единицей – тысячей</a:t>
          </a:r>
          <a:endParaRPr lang="ru-RU" sz="4000" kern="1200" dirty="0"/>
        </a:p>
      </dsp:txBody>
      <dsp:txXfrm rot="5400000">
        <a:off x="69683" y="63777"/>
        <a:ext cx="10482483" cy="1178919"/>
      </dsp:txXfrm>
    </dsp:sp>
    <dsp:sp modelId="{535B43BE-4024-4FB9-BE1E-B5F2148E77A2}">
      <dsp:nvSpPr>
        <dsp:cNvPr id="0" name=""/>
        <dsp:cNvSpPr/>
      </dsp:nvSpPr>
      <dsp:spPr>
        <a:xfrm rot="5400000">
          <a:off x="10318293" y="1723398"/>
          <a:ext cx="1519782" cy="1063848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415" tIns="18415" rIns="18415" bIns="18415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900" kern="1200" dirty="0" smtClean="0"/>
            <a:t>2</a:t>
          </a:r>
          <a:endParaRPr lang="ru-RU" sz="2900" kern="1200" dirty="0"/>
        </a:p>
      </dsp:txBody>
      <dsp:txXfrm rot="-5400000">
        <a:off x="10546260" y="2027355"/>
        <a:ext cx="1063848" cy="455934"/>
      </dsp:txXfrm>
    </dsp:sp>
    <dsp:sp modelId="{0B3E8E93-C2F1-4B86-BF31-6E7902DF45CB}">
      <dsp:nvSpPr>
        <dsp:cNvPr id="0" name=""/>
        <dsp:cNvSpPr/>
      </dsp:nvSpPr>
      <dsp:spPr>
        <a:xfrm rot="16200000">
          <a:off x="4779201" y="-3283769"/>
          <a:ext cx="987858" cy="10546260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400" tIns="25400" rIns="284480" bIns="25400" numCol="1" spcCol="1270" anchor="ctr" anchorCtr="0">
          <a:noAutofit/>
        </a:bodyPr>
        <a:lstStyle/>
        <a:p>
          <a:pPr marL="285750" lvl="1" indent="-285750" algn="l" defTabSz="1778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4000" kern="1200" dirty="0" smtClean="0"/>
            <a:t>Узнать название новых разрядов и классов</a:t>
          </a:r>
          <a:endParaRPr lang="ru-RU" sz="4000" kern="1200" dirty="0"/>
        </a:p>
      </dsp:txBody>
      <dsp:txXfrm rot="5400000">
        <a:off x="48224" y="1543654"/>
        <a:ext cx="10498037" cy="891412"/>
      </dsp:txXfrm>
    </dsp:sp>
    <dsp:sp modelId="{CB00F59D-6032-4D4C-B968-2DD4A8B9A543}">
      <dsp:nvSpPr>
        <dsp:cNvPr id="0" name=""/>
        <dsp:cNvSpPr/>
      </dsp:nvSpPr>
      <dsp:spPr>
        <a:xfrm rot="5400000">
          <a:off x="10318293" y="3056085"/>
          <a:ext cx="1519782" cy="1063848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415" tIns="18415" rIns="18415" bIns="18415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900" kern="1200" dirty="0" smtClean="0"/>
            <a:t>3</a:t>
          </a:r>
          <a:endParaRPr lang="ru-RU" sz="2900" kern="1200" dirty="0"/>
        </a:p>
      </dsp:txBody>
      <dsp:txXfrm rot="-5400000">
        <a:off x="10546260" y="3360042"/>
        <a:ext cx="1063848" cy="455934"/>
      </dsp:txXfrm>
    </dsp:sp>
    <dsp:sp modelId="{85BC0F3A-F80E-4F44-8533-13236BEF1934}">
      <dsp:nvSpPr>
        <dsp:cNvPr id="0" name=""/>
        <dsp:cNvSpPr/>
      </dsp:nvSpPr>
      <dsp:spPr>
        <a:xfrm rot="16200000">
          <a:off x="4779201" y="-1951082"/>
          <a:ext cx="987858" cy="10546260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400" tIns="25400" rIns="284480" bIns="25400" numCol="1" spcCol="1270" anchor="ctr" anchorCtr="0">
          <a:noAutofit/>
        </a:bodyPr>
        <a:lstStyle/>
        <a:p>
          <a:pPr marL="285750" lvl="1" indent="-285750" algn="l" defTabSz="1778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4000" kern="1200" dirty="0" smtClean="0"/>
            <a:t>Закрепить новое знание</a:t>
          </a:r>
          <a:endParaRPr lang="ru-RU" sz="4000" kern="1200" dirty="0"/>
        </a:p>
      </dsp:txBody>
      <dsp:txXfrm rot="5400000">
        <a:off x="48224" y="2876341"/>
        <a:ext cx="10498037" cy="891412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4651856-2B60-4224-92C4-C5C1858184AB}">
      <dsp:nvSpPr>
        <dsp:cNvPr id="0" name=""/>
        <dsp:cNvSpPr/>
      </dsp:nvSpPr>
      <dsp:spPr>
        <a:xfrm rot="5400000">
          <a:off x="10318293" y="390711"/>
          <a:ext cx="1519782" cy="1063848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415" tIns="18415" rIns="18415" bIns="18415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900" kern="1200" dirty="0" smtClean="0"/>
            <a:t>1</a:t>
          </a:r>
          <a:endParaRPr lang="ru-RU" sz="2900" kern="1200" dirty="0"/>
        </a:p>
      </dsp:txBody>
      <dsp:txXfrm rot="-5400000">
        <a:off x="10546260" y="694668"/>
        <a:ext cx="1063848" cy="455934"/>
      </dsp:txXfrm>
    </dsp:sp>
    <dsp:sp modelId="{6567795B-0E4A-4500-9653-E886D0C67E86}">
      <dsp:nvSpPr>
        <dsp:cNvPr id="0" name=""/>
        <dsp:cNvSpPr/>
      </dsp:nvSpPr>
      <dsp:spPr>
        <a:xfrm rot="16200000">
          <a:off x="4625799" y="-4619893"/>
          <a:ext cx="1306473" cy="10546260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400" tIns="25400" rIns="284480" bIns="25400" numCol="1" spcCol="1270" anchor="ctr" anchorCtr="0">
          <a:noAutofit/>
        </a:bodyPr>
        <a:lstStyle/>
        <a:p>
          <a:pPr marL="285750" lvl="1" indent="-285750" algn="l" defTabSz="1778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4000" kern="1200" dirty="0" smtClean="0"/>
            <a:t>Познакомиться с новой счетной единицей – тысячей</a:t>
          </a:r>
          <a:endParaRPr lang="ru-RU" sz="4000" kern="1200" dirty="0"/>
        </a:p>
      </dsp:txBody>
      <dsp:txXfrm rot="5400000">
        <a:off x="69683" y="63777"/>
        <a:ext cx="10482483" cy="1178919"/>
      </dsp:txXfrm>
    </dsp:sp>
    <dsp:sp modelId="{535B43BE-4024-4FB9-BE1E-B5F2148E77A2}">
      <dsp:nvSpPr>
        <dsp:cNvPr id="0" name=""/>
        <dsp:cNvSpPr/>
      </dsp:nvSpPr>
      <dsp:spPr>
        <a:xfrm rot="5400000">
          <a:off x="10318293" y="1723398"/>
          <a:ext cx="1519782" cy="1063848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415" tIns="18415" rIns="18415" bIns="18415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900" kern="1200" dirty="0" smtClean="0"/>
            <a:t>2</a:t>
          </a:r>
          <a:endParaRPr lang="ru-RU" sz="2900" kern="1200" dirty="0"/>
        </a:p>
      </dsp:txBody>
      <dsp:txXfrm rot="-5400000">
        <a:off x="10546260" y="2027355"/>
        <a:ext cx="1063848" cy="455934"/>
      </dsp:txXfrm>
    </dsp:sp>
    <dsp:sp modelId="{0B3E8E93-C2F1-4B86-BF31-6E7902DF45CB}">
      <dsp:nvSpPr>
        <dsp:cNvPr id="0" name=""/>
        <dsp:cNvSpPr/>
      </dsp:nvSpPr>
      <dsp:spPr>
        <a:xfrm rot="16200000">
          <a:off x="4779201" y="-3283769"/>
          <a:ext cx="987858" cy="10546260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400" tIns="25400" rIns="284480" bIns="25400" numCol="1" spcCol="1270" anchor="ctr" anchorCtr="0">
          <a:noAutofit/>
        </a:bodyPr>
        <a:lstStyle/>
        <a:p>
          <a:pPr marL="285750" lvl="1" indent="-285750" algn="l" defTabSz="1778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4000" kern="1200" dirty="0" smtClean="0"/>
            <a:t>Узнать название новых разрядов и классов</a:t>
          </a:r>
          <a:endParaRPr lang="ru-RU" sz="4000" kern="1200" dirty="0"/>
        </a:p>
      </dsp:txBody>
      <dsp:txXfrm rot="5400000">
        <a:off x="48224" y="1543654"/>
        <a:ext cx="10498037" cy="891412"/>
      </dsp:txXfrm>
    </dsp:sp>
    <dsp:sp modelId="{CB00F59D-6032-4D4C-B968-2DD4A8B9A543}">
      <dsp:nvSpPr>
        <dsp:cNvPr id="0" name=""/>
        <dsp:cNvSpPr/>
      </dsp:nvSpPr>
      <dsp:spPr>
        <a:xfrm rot="5400000">
          <a:off x="10318293" y="3056085"/>
          <a:ext cx="1519782" cy="1063848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415" tIns="18415" rIns="18415" bIns="18415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900" kern="1200" dirty="0" smtClean="0"/>
            <a:t>3</a:t>
          </a:r>
          <a:endParaRPr lang="ru-RU" sz="2900" kern="1200" dirty="0"/>
        </a:p>
      </dsp:txBody>
      <dsp:txXfrm rot="-5400000">
        <a:off x="10546260" y="3360042"/>
        <a:ext cx="1063848" cy="455934"/>
      </dsp:txXfrm>
    </dsp:sp>
    <dsp:sp modelId="{85BC0F3A-F80E-4F44-8533-13236BEF1934}">
      <dsp:nvSpPr>
        <dsp:cNvPr id="0" name=""/>
        <dsp:cNvSpPr/>
      </dsp:nvSpPr>
      <dsp:spPr>
        <a:xfrm rot="16200000">
          <a:off x="4779201" y="-1951082"/>
          <a:ext cx="987858" cy="10546260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400" tIns="25400" rIns="284480" bIns="25400" numCol="1" spcCol="1270" anchor="ctr" anchorCtr="0">
          <a:noAutofit/>
        </a:bodyPr>
        <a:lstStyle/>
        <a:p>
          <a:pPr marL="285750" lvl="1" indent="-285750" algn="l" defTabSz="1778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4000" kern="1200" dirty="0" smtClean="0"/>
            <a:t>Закрепить новое знание</a:t>
          </a:r>
          <a:endParaRPr lang="ru-RU" sz="4000" kern="1200" dirty="0"/>
        </a:p>
      </dsp:txBody>
      <dsp:txXfrm rot="5400000">
        <a:off x="48224" y="2876341"/>
        <a:ext cx="10498037" cy="891412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4651856-2B60-4224-92C4-C5C1858184AB}">
      <dsp:nvSpPr>
        <dsp:cNvPr id="0" name=""/>
        <dsp:cNvSpPr/>
      </dsp:nvSpPr>
      <dsp:spPr>
        <a:xfrm rot="5400000">
          <a:off x="10318293" y="390711"/>
          <a:ext cx="1519782" cy="1063848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415" tIns="18415" rIns="18415" bIns="18415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900" kern="1200" dirty="0" smtClean="0"/>
            <a:t>1</a:t>
          </a:r>
          <a:endParaRPr lang="ru-RU" sz="2900" kern="1200" dirty="0"/>
        </a:p>
      </dsp:txBody>
      <dsp:txXfrm rot="-5400000">
        <a:off x="10546260" y="694668"/>
        <a:ext cx="1063848" cy="455934"/>
      </dsp:txXfrm>
    </dsp:sp>
    <dsp:sp modelId="{6567795B-0E4A-4500-9653-E886D0C67E86}">
      <dsp:nvSpPr>
        <dsp:cNvPr id="0" name=""/>
        <dsp:cNvSpPr/>
      </dsp:nvSpPr>
      <dsp:spPr>
        <a:xfrm rot="16200000">
          <a:off x="4625799" y="-4619893"/>
          <a:ext cx="1306473" cy="10546260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400" tIns="25400" rIns="284480" bIns="25400" numCol="1" spcCol="1270" anchor="ctr" anchorCtr="0">
          <a:noAutofit/>
        </a:bodyPr>
        <a:lstStyle/>
        <a:p>
          <a:pPr marL="285750" lvl="1" indent="-285750" algn="l" defTabSz="1778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4000" kern="1200" dirty="0" smtClean="0"/>
            <a:t>Познакомиться с новой счетной единицей – тысячей</a:t>
          </a:r>
          <a:endParaRPr lang="ru-RU" sz="4000" kern="1200" dirty="0"/>
        </a:p>
      </dsp:txBody>
      <dsp:txXfrm rot="5400000">
        <a:off x="69683" y="63777"/>
        <a:ext cx="10482483" cy="1178919"/>
      </dsp:txXfrm>
    </dsp:sp>
    <dsp:sp modelId="{535B43BE-4024-4FB9-BE1E-B5F2148E77A2}">
      <dsp:nvSpPr>
        <dsp:cNvPr id="0" name=""/>
        <dsp:cNvSpPr/>
      </dsp:nvSpPr>
      <dsp:spPr>
        <a:xfrm rot="5400000">
          <a:off x="10318293" y="1723398"/>
          <a:ext cx="1519782" cy="1063848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415" tIns="18415" rIns="18415" bIns="18415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900" kern="1200" dirty="0" smtClean="0"/>
            <a:t>2</a:t>
          </a:r>
          <a:endParaRPr lang="ru-RU" sz="2900" kern="1200" dirty="0"/>
        </a:p>
      </dsp:txBody>
      <dsp:txXfrm rot="-5400000">
        <a:off x="10546260" y="2027355"/>
        <a:ext cx="1063848" cy="455934"/>
      </dsp:txXfrm>
    </dsp:sp>
    <dsp:sp modelId="{0B3E8E93-C2F1-4B86-BF31-6E7902DF45CB}">
      <dsp:nvSpPr>
        <dsp:cNvPr id="0" name=""/>
        <dsp:cNvSpPr/>
      </dsp:nvSpPr>
      <dsp:spPr>
        <a:xfrm rot="16200000">
          <a:off x="4779201" y="-3283769"/>
          <a:ext cx="987858" cy="10546260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400" tIns="25400" rIns="284480" bIns="25400" numCol="1" spcCol="1270" anchor="ctr" anchorCtr="0">
          <a:noAutofit/>
        </a:bodyPr>
        <a:lstStyle/>
        <a:p>
          <a:pPr marL="285750" lvl="1" indent="-285750" algn="l" defTabSz="1778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4000" kern="1200" dirty="0" smtClean="0"/>
            <a:t>Узнать название новых разрядов и классов</a:t>
          </a:r>
          <a:endParaRPr lang="ru-RU" sz="4000" kern="1200" dirty="0"/>
        </a:p>
      </dsp:txBody>
      <dsp:txXfrm rot="5400000">
        <a:off x="48224" y="1543654"/>
        <a:ext cx="10498037" cy="891412"/>
      </dsp:txXfrm>
    </dsp:sp>
    <dsp:sp modelId="{CB00F59D-6032-4D4C-B968-2DD4A8B9A543}">
      <dsp:nvSpPr>
        <dsp:cNvPr id="0" name=""/>
        <dsp:cNvSpPr/>
      </dsp:nvSpPr>
      <dsp:spPr>
        <a:xfrm rot="5400000">
          <a:off x="10318293" y="3056085"/>
          <a:ext cx="1519782" cy="1063848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415" tIns="18415" rIns="18415" bIns="18415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900" kern="1200" dirty="0" smtClean="0"/>
            <a:t>3</a:t>
          </a:r>
          <a:endParaRPr lang="ru-RU" sz="2900" kern="1200" dirty="0"/>
        </a:p>
      </dsp:txBody>
      <dsp:txXfrm rot="-5400000">
        <a:off x="10546260" y="3360042"/>
        <a:ext cx="1063848" cy="455934"/>
      </dsp:txXfrm>
    </dsp:sp>
    <dsp:sp modelId="{85BC0F3A-F80E-4F44-8533-13236BEF1934}">
      <dsp:nvSpPr>
        <dsp:cNvPr id="0" name=""/>
        <dsp:cNvSpPr/>
      </dsp:nvSpPr>
      <dsp:spPr>
        <a:xfrm rot="16200000">
          <a:off x="4779201" y="-1951082"/>
          <a:ext cx="987858" cy="10546260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400" tIns="25400" rIns="284480" bIns="25400" numCol="1" spcCol="1270" anchor="ctr" anchorCtr="0">
          <a:noAutofit/>
        </a:bodyPr>
        <a:lstStyle/>
        <a:p>
          <a:pPr marL="285750" lvl="1" indent="-285750" algn="l" defTabSz="1778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4000" kern="1200" dirty="0" smtClean="0"/>
            <a:t>Закрепить новое знание</a:t>
          </a:r>
          <a:endParaRPr lang="ru-RU" sz="4000" kern="1200" dirty="0"/>
        </a:p>
      </dsp:txBody>
      <dsp:txXfrm rot="5400000">
        <a:off x="48224" y="2876341"/>
        <a:ext cx="10498037" cy="891412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4651856-2B60-4224-92C4-C5C1858184AB}">
      <dsp:nvSpPr>
        <dsp:cNvPr id="0" name=""/>
        <dsp:cNvSpPr/>
      </dsp:nvSpPr>
      <dsp:spPr>
        <a:xfrm rot="5400000">
          <a:off x="10318293" y="390711"/>
          <a:ext cx="1519782" cy="1063848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415" tIns="18415" rIns="18415" bIns="18415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900" kern="1200" dirty="0" smtClean="0"/>
            <a:t>1</a:t>
          </a:r>
          <a:endParaRPr lang="ru-RU" sz="2900" kern="1200" dirty="0"/>
        </a:p>
      </dsp:txBody>
      <dsp:txXfrm rot="-5400000">
        <a:off x="10546260" y="694668"/>
        <a:ext cx="1063848" cy="455934"/>
      </dsp:txXfrm>
    </dsp:sp>
    <dsp:sp modelId="{6567795B-0E4A-4500-9653-E886D0C67E86}">
      <dsp:nvSpPr>
        <dsp:cNvPr id="0" name=""/>
        <dsp:cNvSpPr/>
      </dsp:nvSpPr>
      <dsp:spPr>
        <a:xfrm rot="16200000">
          <a:off x="4625799" y="-4619893"/>
          <a:ext cx="1306473" cy="10546260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400" tIns="25400" rIns="284480" bIns="25400" numCol="1" spcCol="1270" anchor="ctr" anchorCtr="0">
          <a:noAutofit/>
        </a:bodyPr>
        <a:lstStyle/>
        <a:p>
          <a:pPr marL="285750" lvl="1" indent="-285750" algn="l" defTabSz="1778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4000" kern="1200" dirty="0" smtClean="0"/>
            <a:t>Познакомиться с новой счетной единицей – тысячей</a:t>
          </a:r>
          <a:endParaRPr lang="ru-RU" sz="4000" kern="1200" dirty="0"/>
        </a:p>
      </dsp:txBody>
      <dsp:txXfrm rot="5400000">
        <a:off x="69683" y="63777"/>
        <a:ext cx="10482483" cy="1178919"/>
      </dsp:txXfrm>
    </dsp:sp>
    <dsp:sp modelId="{535B43BE-4024-4FB9-BE1E-B5F2148E77A2}">
      <dsp:nvSpPr>
        <dsp:cNvPr id="0" name=""/>
        <dsp:cNvSpPr/>
      </dsp:nvSpPr>
      <dsp:spPr>
        <a:xfrm rot="5400000">
          <a:off x="10318293" y="1723398"/>
          <a:ext cx="1519782" cy="1063848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415" tIns="18415" rIns="18415" bIns="18415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900" kern="1200" dirty="0" smtClean="0"/>
            <a:t>2</a:t>
          </a:r>
          <a:endParaRPr lang="ru-RU" sz="2900" kern="1200" dirty="0"/>
        </a:p>
      </dsp:txBody>
      <dsp:txXfrm rot="-5400000">
        <a:off x="10546260" y="2027355"/>
        <a:ext cx="1063848" cy="455934"/>
      </dsp:txXfrm>
    </dsp:sp>
    <dsp:sp modelId="{0B3E8E93-C2F1-4B86-BF31-6E7902DF45CB}">
      <dsp:nvSpPr>
        <dsp:cNvPr id="0" name=""/>
        <dsp:cNvSpPr/>
      </dsp:nvSpPr>
      <dsp:spPr>
        <a:xfrm rot="16200000">
          <a:off x="4779201" y="-3283769"/>
          <a:ext cx="987858" cy="10546260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400" tIns="25400" rIns="284480" bIns="25400" numCol="1" spcCol="1270" anchor="ctr" anchorCtr="0">
          <a:noAutofit/>
        </a:bodyPr>
        <a:lstStyle/>
        <a:p>
          <a:pPr marL="285750" lvl="1" indent="-285750" algn="l" defTabSz="1778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4000" kern="1200" dirty="0" smtClean="0"/>
            <a:t>Узнать название новых разрядов и классов</a:t>
          </a:r>
          <a:endParaRPr lang="ru-RU" sz="4000" kern="1200" dirty="0"/>
        </a:p>
      </dsp:txBody>
      <dsp:txXfrm rot="5400000">
        <a:off x="48224" y="1543654"/>
        <a:ext cx="10498037" cy="891412"/>
      </dsp:txXfrm>
    </dsp:sp>
    <dsp:sp modelId="{CB00F59D-6032-4D4C-B968-2DD4A8B9A543}">
      <dsp:nvSpPr>
        <dsp:cNvPr id="0" name=""/>
        <dsp:cNvSpPr/>
      </dsp:nvSpPr>
      <dsp:spPr>
        <a:xfrm rot="5400000">
          <a:off x="10318293" y="3056085"/>
          <a:ext cx="1519782" cy="1063848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415" tIns="18415" rIns="18415" bIns="18415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900" kern="1200" dirty="0" smtClean="0"/>
            <a:t>3</a:t>
          </a:r>
          <a:endParaRPr lang="ru-RU" sz="2900" kern="1200" dirty="0"/>
        </a:p>
      </dsp:txBody>
      <dsp:txXfrm rot="-5400000">
        <a:off x="10546260" y="3360042"/>
        <a:ext cx="1063848" cy="455934"/>
      </dsp:txXfrm>
    </dsp:sp>
    <dsp:sp modelId="{85BC0F3A-F80E-4F44-8533-13236BEF1934}">
      <dsp:nvSpPr>
        <dsp:cNvPr id="0" name=""/>
        <dsp:cNvSpPr/>
      </dsp:nvSpPr>
      <dsp:spPr>
        <a:xfrm rot="16200000">
          <a:off x="4779201" y="-1951082"/>
          <a:ext cx="987858" cy="10546260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400" tIns="25400" rIns="284480" bIns="25400" numCol="1" spcCol="1270" anchor="ctr" anchorCtr="0">
          <a:noAutofit/>
        </a:bodyPr>
        <a:lstStyle/>
        <a:p>
          <a:pPr marL="285750" lvl="1" indent="-285750" algn="l" defTabSz="1778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4000" kern="1200" dirty="0" smtClean="0"/>
            <a:t>Закрепить новое знание</a:t>
          </a:r>
          <a:endParaRPr lang="ru-RU" sz="4000" kern="1200" dirty="0"/>
        </a:p>
      </dsp:txBody>
      <dsp:txXfrm rot="5400000">
        <a:off x="48224" y="2876341"/>
        <a:ext cx="10498037" cy="89141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4">
  <dgm:title val=""/>
  <dgm:desc val=""/>
  <dgm:catLst>
    <dgm:cat type="process" pri="16000"/>
    <dgm:cat type="list" pri="2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lin">
      <dgm:param type="linDir" val="fromB"/>
    </dgm:alg>
    <dgm:shape xmlns:r="http://schemas.openxmlformats.org/officeDocument/2006/relationships" r:blip="">
      <dgm:adjLst/>
    </dgm:shape>
    <dgm:presOf/>
    <dgm:constrLst>
      <dgm:constr type="h" for="ch" forName="boxAndChildren" refType="h"/>
      <dgm:constr type="h" for="ch" forName="arrowAndChildren" refType="h" refFor="ch" refForName="boxAndChildren" op="equ" fact="1.538"/>
      <dgm:constr type="w" for="ch" forName="arrowAndChildren" refType="w"/>
      <dgm:constr type="w" for="ch" forName="boxAndChildren" refType="w"/>
      <dgm:constr type="h" for="ch" forName="sp" refType="h" fact="-0.015"/>
      <dgm:constr type="primFontSz" for="des" forName="parentTextBox" val="65"/>
      <dgm:constr type="primFontSz" for="des" forName="parentTextArrow" refType="primFontSz" refFor="des" refForName="parentTextBox" op="equ"/>
      <dgm:constr type="primFontSz" for="des" forName="childTextArrow" val="65"/>
      <dgm:constr type="primFontSz" for="des" forName="childTextBox" refType="primFontSz" refFor="des" refForName="childTextArrow" op="equ"/>
    </dgm:constrLst>
    <dgm:ruleLst/>
    <dgm:forEach name="Name1" axis="ch" ptType="node" st="-1" step="-1">
      <dgm:choose name="Name2">
        <dgm:if name="Name3" axis="self" ptType="node" func="revPos" op="equ" val="1">
          <dgm:layoutNode name="boxAndChildren">
            <dgm:alg type="composite"/>
            <dgm:shape xmlns:r="http://schemas.openxmlformats.org/officeDocument/2006/relationships" r:blip="">
              <dgm:adjLst/>
            </dgm:shape>
            <dgm:presOf/>
            <dgm:choose name="Name4">
              <dgm:if name="Name5" axis="ch" ptType="node" func="cnt" op="gte" val="1">
                <dgm:constrLst>
                  <dgm:constr type="w" for="ch" forName="parentTextBox" refType="w"/>
                  <dgm:constr type="h" for="ch" forName="parentTextBox" refType="h" fact="0.54"/>
                  <dgm:constr type="t" for="ch" forName="parentTextBox"/>
                  <dgm:constr type="w" for="ch" forName="entireBox" refType="w"/>
                  <dgm:constr type="h" for="ch" forName="entireBox" refType="h"/>
                  <dgm:constr type="w" for="ch" forName="descendantBox" refType="w"/>
                  <dgm:constr type="b" for="ch" forName="descendantBox" refType="h" fact="0.98"/>
                  <dgm:constr type="h" for="ch" forName="descendantBox" refType="h" fact="0.46"/>
                </dgm:constrLst>
              </dgm:if>
              <dgm:else name="Name6">
                <dgm:constrLst>
                  <dgm:constr type="w" for="ch" forName="parentTextBox" refType="w"/>
                  <dgm:constr type="h" for="ch" forName="parentTextBox" refType="h"/>
                </dgm:constrLst>
              </dgm:else>
            </dgm:choose>
            <dgm:ruleLst/>
            <dgm:layoutNode name="parentTextBox">
              <dgm:alg type="tx"/>
              <dgm:choose name="Name7">
                <dgm:if name="Name8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9">
                  <dgm:shape xmlns:r="http://schemas.openxmlformats.org/officeDocument/2006/relationships" type="rec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10">
              <dgm:if name="Name11" axis="ch" ptType="node" func="cnt" op="gte" val="1">
                <dgm:layoutNode name="entireBox">
                  <dgm:alg type="sp"/>
                  <dgm:shape xmlns:r="http://schemas.openxmlformats.org/officeDocument/2006/relationships" type="rect" r:blip="">
                    <dgm:adjLst/>
                  </dgm:shape>
                  <dgm:presOf axis="self"/>
                  <dgm:constrLst/>
                  <dgm:ruleLst/>
                </dgm:layoutNode>
                <dgm:layoutNode name="descendantBox" styleLbl="fgAccFollowNode1">
                  <dgm:choose name="Name12">
                    <dgm:if name="Name13" func="var" arg="dir" op="equ" val="norm">
                      <dgm:alg type="lin"/>
                    </dgm:if>
                    <dgm:else name="Name14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Box" refType="w"/>
                    <dgm:constr type="h" for="ch" forName="childTextBox" refType="h"/>
                  </dgm:constrLst>
                  <dgm:ruleLst/>
                  <dgm:forEach name="Name15" axis="ch" ptType="node">
                    <dgm:layoutNode name="childTextBox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16"/>
            </dgm:choose>
          </dgm:layoutNode>
        </dgm:if>
        <dgm:else name="Name17">
          <dgm:layoutNode name="arrowAndChildren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axis="ch" ptType="node" func="cnt" op="gte" val="1">
                <dgm:constrLst>
                  <dgm:constr type="w" for="ch" forName="parentTextArrow" refType="w"/>
                  <dgm:constr type="t" for="ch" forName="parentTextArrow"/>
                  <dgm:constr type="h" for="ch" forName="parentTextArrow" refType="h" fact="0.351"/>
                  <dgm:constr type="w" for="ch" forName="arrow" refType="w"/>
                  <dgm:constr type="h" for="ch" forName="arrow" refType="h"/>
                  <dgm:constr type="w" for="ch" forName="descendantArrow" refType="w"/>
                  <dgm:constr type="b" for="ch" forName="descendantArrow" refType="h" fact="0.65"/>
                  <dgm:constr type="h" for="ch" forName="descendantArrow" refType="h" fact="0.299"/>
                </dgm:constrLst>
              </dgm:if>
              <dgm:else name="Name20">
                <dgm:constrLst>
                  <dgm:constr type="w" for="ch" forName="parentTextArrow" refType="w"/>
                  <dgm:constr type="h" for="ch" forName="parentTextArrow" refType="h"/>
                </dgm:constrLst>
              </dgm:else>
            </dgm:choose>
            <dgm:ruleLst/>
            <dgm:layoutNode name="parentTextArrow">
              <dgm:alg type="tx"/>
              <dgm:choose name="Name21">
                <dgm:if name="Name22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23">
                  <dgm:shape xmlns:r="http://schemas.openxmlformats.org/officeDocument/2006/relationships" rot="180" type="upArrowCallou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24">
              <dgm:if name="Name25" axis="ch" ptType="node" func="cnt" op="gte" val="1">
                <dgm:layoutNode name="arrow">
                  <dgm:alg type="sp"/>
                  <dgm:shape xmlns:r="http://schemas.openxmlformats.org/officeDocument/2006/relationships" rot="180" type="upArrowCallout" r:blip="">
                    <dgm:adjLst/>
                  </dgm:shape>
                  <dgm:presOf axis="self"/>
                  <dgm:constrLst/>
                  <dgm:ruleLst/>
                </dgm:layoutNode>
                <dgm:layoutNode name="descendantArrow">
                  <dgm:choose name="Name26">
                    <dgm:if name="Name27" func="var" arg="dir" op="equ" val="norm">
                      <dgm:alg type="lin"/>
                    </dgm:if>
                    <dgm:else name="Name28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Arrow" refType="w"/>
                    <dgm:constr type="h" for="ch" forName="childTextArrow" refType="h"/>
                  </dgm:constrLst>
                  <dgm:ruleLst/>
                  <dgm:forEach name="Name29" axis="ch" ptType="node">
                    <dgm:layoutNode name="childTextArrow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30"/>
            </dgm:choose>
          </dgm:layoutNode>
        </dgm:else>
      </dgm:choose>
      <dgm:forEach name="Name31" axis="precedSib" ptType="sibTrans" st="-1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53484EFA-AE9B-4652-E14B-F68B746946A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="" xmlns:a16="http://schemas.microsoft.com/office/drawing/2014/main" id="{EB208964-2990-22DA-AF03-12E35A8C89C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A2471777-B7F3-070C-D1AE-848A74BB9E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0D92BC-42A9-434B-8530-ADBF4485E407}" type="datetimeFigureOut">
              <a:rPr lang="en-US" smtClean="0"/>
              <a:pPr/>
              <a:t>10/16/2022</a:t>
            </a:fld>
            <a:endParaRPr lang="en-US" dirty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72F51F6A-4C0B-77D7-3887-9BCAD0968A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8A3EC082-C0F4-8B40-B0D8-848F11AD10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289F9E-9962-4B7B-BA18-A15907CCC6BF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591411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A153B7B8-C0B4-C5E9-BF26-E4FF995EDD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="" xmlns:a16="http://schemas.microsoft.com/office/drawing/2014/main" id="{3136788D-535E-7C3A-78AF-704C7E8AD0F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75960190-9595-9733-BA80-9F9E208CD7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0D92BC-42A9-434B-8530-ADBF4485E407}" type="datetimeFigureOut">
              <a:rPr lang="en-US" smtClean="0"/>
              <a:pPr/>
              <a:t>10/16/2022</a:t>
            </a:fld>
            <a:endParaRPr lang="en-US" dirty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05A9BAD4-20F9-BAB5-92C2-C5CB92E6EE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0EF38AE5-5675-669A-C92E-0824EDF271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289F9E-9962-4B7B-BA18-A15907CCC6BF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303078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="" xmlns:a16="http://schemas.microsoft.com/office/drawing/2014/main" id="{0C09DF43-909C-F8C2-D300-B432B38F42F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="" xmlns:a16="http://schemas.microsoft.com/office/drawing/2014/main" id="{931CAE16-A006-A7B3-9EEF-948A25145D4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7B64F247-D930-BC1C-FEEC-A228790AC1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0D92BC-42A9-434B-8530-ADBF4485E407}" type="datetimeFigureOut">
              <a:rPr lang="en-US" smtClean="0"/>
              <a:pPr/>
              <a:t>10/16/2022</a:t>
            </a:fld>
            <a:endParaRPr lang="en-US" dirty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B9B2E11A-0DD5-A6A9-AE6A-0715F58F19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C969A650-6A3B-8DDE-6CA5-783D4D9676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289F9E-9962-4B7B-BA18-A15907CCC6BF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88374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49834808-8002-2ACD-A1F6-DCD59AF6B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9EF9C860-B315-57EB-F3A7-CBB9FE45963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A193A07A-D10C-5BF5-6EC8-0930E9AAB4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0D92BC-42A9-434B-8530-ADBF4485E407}" type="datetimeFigureOut">
              <a:rPr lang="en-US" smtClean="0"/>
              <a:pPr/>
              <a:t>10/16/2022</a:t>
            </a:fld>
            <a:endParaRPr lang="en-US" dirty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CFBC7B08-A616-6BED-41CA-73BD58665E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02DD436F-60C2-B839-9F5E-DBBF2972FA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289F9E-9962-4B7B-BA18-A15907CCC6BF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435186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8331A7E6-E4DD-AC33-DA2C-CDE2A71E4D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013E9C9C-EB80-EF61-98E9-C71A96801FF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B409B576-AB4E-75C8-946F-57363AAFD6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0D92BC-42A9-434B-8530-ADBF4485E407}" type="datetimeFigureOut">
              <a:rPr lang="en-US" smtClean="0"/>
              <a:pPr/>
              <a:t>10/16/2022</a:t>
            </a:fld>
            <a:endParaRPr lang="en-US" dirty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34BCFE9F-5CF9-81E9-F1E1-310EC9BB34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84763F80-BBA0-2C8E-D6D3-200BE0F926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289F9E-9962-4B7B-BA18-A15907CCC6BF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915768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9FD71003-276F-48AE-94B3-D205503B5C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C263FB33-034B-FF97-E9E0-381C929244E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="" xmlns:a16="http://schemas.microsoft.com/office/drawing/2014/main" id="{C7694A36-3E56-52F0-607B-B58D390988E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="" xmlns:a16="http://schemas.microsoft.com/office/drawing/2014/main" id="{8F71F132-CF37-0205-9F71-57C8971AC0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0D92BC-42A9-434B-8530-ADBF4485E407}" type="datetimeFigureOut">
              <a:rPr lang="en-US" smtClean="0"/>
              <a:pPr/>
              <a:t>10/16/2022</a:t>
            </a:fld>
            <a:endParaRPr lang="en-US" dirty="0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="" xmlns:a16="http://schemas.microsoft.com/office/drawing/2014/main" id="{D7CB82DA-6A74-FB2E-5D9E-88F93DD270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Номер слайда 6">
            <a:extLst>
              <a:ext uri="{FF2B5EF4-FFF2-40B4-BE49-F238E27FC236}">
                <a16:creationId xmlns="" xmlns:a16="http://schemas.microsoft.com/office/drawing/2014/main" id="{5938FB12-C408-7546-0DEE-A16DA38B2E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289F9E-9962-4B7B-BA18-A15907CCC6BF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841067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5681B94A-9ECA-3BA1-CF70-9DBB4536D8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22EF0ABA-A33E-5EC8-F6D8-AE865EA366C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="" xmlns:a16="http://schemas.microsoft.com/office/drawing/2014/main" id="{F39636D7-878D-CC5D-16B2-D121136B25E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="" xmlns:a16="http://schemas.microsoft.com/office/drawing/2014/main" id="{A579E0F8-F45E-7840-B05D-1C2EEF25250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="" xmlns:a16="http://schemas.microsoft.com/office/drawing/2014/main" id="{6F4236EF-A64D-6BEF-6104-319073AE8FD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="" xmlns:a16="http://schemas.microsoft.com/office/drawing/2014/main" id="{CF56EB61-7E23-5AA4-5E7A-D6D6B68405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0D92BC-42A9-434B-8530-ADBF4485E407}" type="datetimeFigureOut">
              <a:rPr lang="en-US" smtClean="0"/>
              <a:pPr/>
              <a:t>10/16/2022</a:t>
            </a:fld>
            <a:endParaRPr lang="en-US" dirty="0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="" xmlns:a16="http://schemas.microsoft.com/office/drawing/2014/main" id="{2543EB1D-6B1A-3CF5-9786-DABB73D6E5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Номер слайда 8">
            <a:extLst>
              <a:ext uri="{FF2B5EF4-FFF2-40B4-BE49-F238E27FC236}">
                <a16:creationId xmlns="" xmlns:a16="http://schemas.microsoft.com/office/drawing/2014/main" id="{B2536C89-A38A-AD25-1F98-30DA99E263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289F9E-9962-4B7B-BA18-A15907CCC6BF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09900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3F1D28BF-6478-93A0-27C5-83535934B0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="" xmlns:a16="http://schemas.microsoft.com/office/drawing/2014/main" id="{14B1BF5B-4687-3DCC-DD2B-C09E09DA09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0D92BC-42A9-434B-8530-ADBF4485E407}" type="datetimeFigureOut">
              <a:rPr lang="en-US" smtClean="0"/>
              <a:pPr/>
              <a:t>10/16/2022</a:t>
            </a:fld>
            <a:endParaRPr lang="en-US" dirty="0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="" xmlns:a16="http://schemas.microsoft.com/office/drawing/2014/main" id="{E27C7E2B-D3FE-D9AE-0086-C4DFFFFAE5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Номер слайда 4">
            <a:extLst>
              <a:ext uri="{FF2B5EF4-FFF2-40B4-BE49-F238E27FC236}">
                <a16:creationId xmlns="" xmlns:a16="http://schemas.microsoft.com/office/drawing/2014/main" id="{24168EA4-D0C0-C966-CAC3-EB313138AF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289F9E-9962-4B7B-BA18-A15907CCC6BF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74925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="" xmlns:a16="http://schemas.microsoft.com/office/drawing/2014/main" id="{E1D4169F-B868-359D-C7F7-8EB900C26C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0D92BC-42A9-434B-8530-ADBF4485E407}" type="datetimeFigureOut">
              <a:rPr lang="en-US" smtClean="0"/>
              <a:pPr/>
              <a:t>10/16/2022</a:t>
            </a:fld>
            <a:endParaRPr lang="en-US" dirty="0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="" xmlns:a16="http://schemas.microsoft.com/office/drawing/2014/main" id="{B58FDFD3-E8B3-A59B-AC72-C895D10200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="" xmlns:a16="http://schemas.microsoft.com/office/drawing/2014/main" id="{A4CCC887-F53F-7630-67D7-3BBA1BB705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289F9E-9962-4B7B-BA18-A15907CCC6BF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224104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B231752C-66D4-BC37-5938-883B20BA35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B853FEB9-8B11-08D0-5EEF-D71957CED8C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="" xmlns:a16="http://schemas.microsoft.com/office/drawing/2014/main" id="{C6F635FF-CA06-A1EA-722D-2417CC763CC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="" xmlns:a16="http://schemas.microsoft.com/office/drawing/2014/main" id="{CE28FC67-E937-A220-A4FD-AFCF5CC7E7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0D92BC-42A9-434B-8530-ADBF4485E407}" type="datetimeFigureOut">
              <a:rPr lang="en-US" smtClean="0"/>
              <a:pPr/>
              <a:t>10/16/2022</a:t>
            </a:fld>
            <a:endParaRPr lang="en-US" dirty="0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="" xmlns:a16="http://schemas.microsoft.com/office/drawing/2014/main" id="{8CB923E9-8B96-C7CE-F6A3-A2DCCA7777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Номер слайда 6">
            <a:extLst>
              <a:ext uri="{FF2B5EF4-FFF2-40B4-BE49-F238E27FC236}">
                <a16:creationId xmlns="" xmlns:a16="http://schemas.microsoft.com/office/drawing/2014/main" id="{14F6DF66-F052-4EAB-BE66-4338CC4B5F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289F9E-9962-4B7B-BA18-A15907CCC6BF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00368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B80A0C2D-E511-7175-C2E7-D25D52310F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="" xmlns:a16="http://schemas.microsoft.com/office/drawing/2014/main" id="{2420FF3C-8138-9AEA-D4AA-A45F49AB62C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="" xmlns:a16="http://schemas.microsoft.com/office/drawing/2014/main" id="{81257876-A1C2-4C92-E51C-09E4A4C5804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="" xmlns:a16="http://schemas.microsoft.com/office/drawing/2014/main" id="{040AE9AF-4E27-7180-B294-4ED48CF4A7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0D92BC-42A9-434B-8530-ADBF4485E407}" type="datetimeFigureOut">
              <a:rPr lang="en-US" smtClean="0"/>
              <a:pPr/>
              <a:t>10/16/2022</a:t>
            </a:fld>
            <a:endParaRPr lang="en-US" dirty="0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="" xmlns:a16="http://schemas.microsoft.com/office/drawing/2014/main" id="{A5E5024D-3112-CFAA-425F-E635E44D67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Номер слайда 6">
            <a:extLst>
              <a:ext uri="{FF2B5EF4-FFF2-40B4-BE49-F238E27FC236}">
                <a16:creationId xmlns="" xmlns:a16="http://schemas.microsoft.com/office/drawing/2014/main" id="{1BB8A447-B769-A767-F852-B81AEF08EB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289F9E-9962-4B7B-BA18-A15907CCC6BF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08532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A7317538-35F6-87F2-BA70-C024DA0FC3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62388096-E498-36BB-85B9-4B4F7B08A20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3743F529-A9EF-78DF-C73E-59F23EABA9F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0D92BC-42A9-434B-8530-ADBF4485E407}" type="datetimeFigureOut">
              <a:rPr lang="en-US" smtClean="0"/>
              <a:pPr/>
              <a:t>10/16/2022</a:t>
            </a:fld>
            <a:endParaRPr lang="en-US" dirty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8AE5A541-8E67-8FB3-23BC-05124C34026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A4CD2910-C905-6CD7-3DD9-E8EAA37C9BC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289F9E-9962-4B7B-BA18-A15907CCC6BF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969797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s://learningapps.org/watch?v=paj5a7tac22" TargetMode="External"/><Relationship Id="rId2" Type="http://schemas.openxmlformats.org/officeDocument/2006/relationships/hyperlink" Target="https://learningapps.org/watch?v=pn0j2b8k522" TargetMode="Externa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="" xmlns:a16="http://schemas.microsoft.com/office/drawing/2014/main" id="{85F59448-5613-2B32-F54D-ABAB5C8C108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991" r="2658"/>
          <a:stretch/>
        </p:blipFill>
        <p:spPr>
          <a:xfrm>
            <a:off x="-207798" y="125973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76567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ъект 2">
            <a:extLst>
              <a:ext uri="{FF2B5EF4-FFF2-40B4-BE49-F238E27FC236}">
                <a16:creationId xmlns="" xmlns:a16="http://schemas.microsoft.com/office/drawing/2014/main" id="{D7AB27AD-A7E3-0FDB-99D0-55723E2DC10F}"/>
              </a:ext>
            </a:extLst>
          </p:cNvPr>
          <p:cNvSpPr txBox="1">
            <a:spLocks/>
          </p:cNvSpPr>
          <p:nvPr/>
        </p:nvSpPr>
        <p:spPr>
          <a:xfrm>
            <a:off x="325581" y="362385"/>
            <a:ext cx="8333510" cy="310125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ru-RU" sz="5400" dirty="0"/>
              <a:t>10 </a:t>
            </a:r>
            <a:r>
              <a:rPr lang="ru-RU" sz="5400" dirty="0" smtClean="0"/>
              <a:t>единиц </a:t>
            </a:r>
            <a:r>
              <a:rPr lang="ru-RU" sz="5400" dirty="0"/>
              <a:t>= </a:t>
            </a:r>
            <a:r>
              <a:rPr lang="ru-RU" sz="5400" dirty="0" smtClean="0"/>
              <a:t> __ десяток</a:t>
            </a:r>
            <a:endParaRPr lang="ru-RU" sz="5400" dirty="0"/>
          </a:p>
          <a:p>
            <a:pPr marL="0" indent="0">
              <a:buNone/>
            </a:pPr>
            <a:r>
              <a:rPr lang="ru-RU" sz="5400" dirty="0"/>
              <a:t>10 </a:t>
            </a:r>
            <a:r>
              <a:rPr lang="ru-RU" sz="5400" dirty="0" smtClean="0"/>
              <a:t>десятков </a:t>
            </a:r>
            <a:r>
              <a:rPr lang="ru-RU" sz="5400" dirty="0"/>
              <a:t>= </a:t>
            </a:r>
            <a:r>
              <a:rPr lang="ru-RU" sz="5400" dirty="0" smtClean="0"/>
              <a:t>__ сотня</a:t>
            </a:r>
            <a:endParaRPr lang="ru-RU" sz="5400" dirty="0"/>
          </a:p>
          <a:p>
            <a:pPr marL="0" indent="0">
              <a:buFont typeface="Arial" panose="020B0604020202020204" pitchFamily="34" charset="0"/>
              <a:buNone/>
            </a:pPr>
            <a:r>
              <a:rPr lang="ru-RU" sz="5400" dirty="0"/>
              <a:t>10 </a:t>
            </a:r>
            <a:r>
              <a:rPr lang="ru-RU" sz="5400" dirty="0" smtClean="0"/>
              <a:t>сотен = __ тысяча</a:t>
            </a:r>
            <a:endParaRPr lang="ru-RU" sz="5400" dirty="0"/>
          </a:p>
          <a:p>
            <a:pPr marL="0" indent="0">
              <a:buFont typeface="Arial" panose="020B0604020202020204" pitchFamily="34" charset="0"/>
              <a:buNone/>
            </a:pPr>
            <a:endParaRPr lang="ru-RU" sz="5400" dirty="0"/>
          </a:p>
          <a:p>
            <a:endParaRPr lang="ru-RU" sz="3600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4321456" y="252795"/>
            <a:ext cx="535724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5400" dirty="0">
                <a:solidFill>
                  <a:prstClr val="black"/>
                </a:solidFill>
              </a:rPr>
              <a:t>1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4589318" y="1176125"/>
            <a:ext cx="535724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5400" dirty="0">
                <a:solidFill>
                  <a:prstClr val="black"/>
                </a:solidFill>
              </a:rPr>
              <a:t>1</a:t>
            </a:r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27111" y="1870726"/>
            <a:ext cx="1165225" cy="1427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6788728" y="5055485"/>
            <a:ext cx="3029997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5600" b="1" dirty="0">
                <a:solidFill>
                  <a:prstClr val="black"/>
                </a:solidFill>
              </a:rPr>
              <a:t>миллион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692727" y="3272468"/>
            <a:ext cx="11152910" cy="26756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90000"/>
              </a:lnSpc>
              <a:spcBef>
                <a:spcPts val="1000"/>
              </a:spcBef>
            </a:pPr>
            <a:r>
              <a:rPr lang="ru-RU" sz="5600" dirty="0">
                <a:solidFill>
                  <a:prstClr val="black"/>
                </a:solidFill>
              </a:rPr>
              <a:t>10 тысяч = </a:t>
            </a:r>
            <a:r>
              <a:rPr lang="ru-RU" sz="5600" dirty="0" smtClean="0">
                <a:solidFill>
                  <a:prstClr val="black"/>
                </a:solidFill>
              </a:rPr>
              <a:t>__ десяток </a:t>
            </a:r>
            <a:r>
              <a:rPr lang="ru-RU" sz="5600" dirty="0">
                <a:solidFill>
                  <a:prstClr val="black"/>
                </a:solidFill>
              </a:rPr>
              <a:t>тысяч</a:t>
            </a:r>
          </a:p>
          <a:p>
            <a:pPr lvl="0">
              <a:lnSpc>
                <a:spcPct val="90000"/>
              </a:lnSpc>
              <a:spcBef>
                <a:spcPts val="1000"/>
              </a:spcBef>
            </a:pPr>
            <a:r>
              <a:rPr lang="ru-RU" sz="5600" dirty="0">
                <a:solidFill>
                  <a:prstClr val="black"/>
                </a:solidFill>
              </a:rPr>
              <a:t>10 десятков тысяч = </a:t>
            </a:r>
            <a:r>
              <a:rPr lang="ru-RU" sz="5600" dirty="0" smtClean="0">
                <a:solidFill>
                  <a:prstClr val="black"/>
                </a:solidFill>
              </a:rPr>
              <a:t>__ </a:t>
            </a:r>
            <a:r>
              <a:rPr lang="ru-RU" sz="5600" dirty="0">
                <a:solidFill>
                  <a:prstClr val="black"/>
                </a:solidFill>
              </a:rPr>
              <a:t>сотня тысяч </a:t>
            </a:r>
          </a:p>
          <a:p>
            <a:pPr lvl="0">
              <a:lnSpc>
                <a:spcPct val="90000"/>
              </a:lnSpc>
              <a:spcBef>
                <a:spcPts val="1000"/>
              </a:spcBef>
            </a:pPr>
            <a:r>
              <a:rPr lang="ru-RU" sz="5600" dirty="0">
                <a:solidFill>
                  <a:prstClr val="black"/>
                </a:solidFill>
              </a:rPr>
              <a:t>10 сотен тысяч = </a:t>
            </a:r>
            <a:r>
              <a:rPr lang="ru-RU" sz="5600" dirty="0" smtClean="0">
                <a:solidFill>
                  <a:prstClr val="black"/>
                </a:solidFill>
              </a:rPr>
              <a:t>__</a:t>
            </a:r>
            <a:endParaRPr lang="ru-RU" sz="5600" dirty="0">
              <a:solidFill>
                <a:prstClr val="black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218062" y="3239264"/>
            <a:ext cx="548548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5600" dirty="0">
                <a:solidFill>
                  <a:prstClr val="black"/>
                </a:solidFill>
              </a:rPr>
              <a:t>1</a:t>
            </a:r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6985508" y="4047385"/>
            <a:ext cx="548548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5600" dirty="0">
                <a:solidFill>
                  <a:prstClr val="black"/>
                </a:solidFill>
              </a:rPr>
              <a:t>1</a:t>
            </a:r>
            <a:endParaRPr lang="ru-RU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5994908" y="5000564"/>
            <a:ext cx="548548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5600" dirty="0">
                <a:solidFill>
                  <a:prstClr val="black"/>
                </a:solidFill>
              </a:rPr>
              <a:t>1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792561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7" grpId="0"/>
      <p:bldP spid="8" grpId="0"/>
      <p:bldP spid="9" grpId="0"/>
      <p:bldP spid="11" grpId="0"/>
      <p:bldP spid="1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="" xmlns:a16="http://schemas.microsoft.com/office/drawing/2014/main" id="{9B7AD9F6-8CE7-4299-8FC6-328F4DCD3FF9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317D9A9B-E04F-FE2C-3BDC-D588FADBC9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97762" y="640080"/>
            <a:ext cx="6251110" cy="356616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sz="5400" dirty="0">
                <a:latin typeface="+mn-lt"/>
              </a:rPr>
              <a:t>В</a:t>
            </a:r>
            <a:r>
              <a:rPr lang="en-US" sz="5400" dirty="0">
                <a:latin typeface="+mn-lt"/>
              </a:rPr>
              <a:t> </a:t>
            </a:r>
            <a:r>
              <a:rPr lang="en-US" sz="5400" dirty="0" err="1">
                <a:latin typeface="+mn-lt"/>
              </a:rPr>
              <a:t>переводе</a:t>
            </a:r>
            <a:r>
              <a:rPr lang="en-US" sz="5400" dirty="0">
                <a:latin typeface="+mn-lt"/>
              </a:rPr>
              <a:t> с </a:t>
            </a:r>
            <a:r>
              <a:rPr lang="en-US" sz="5400" dirty="0" err="1">
                <a:latin typeface="+mn-lt"/>
              </a:rPr>
              <a:t>итальянского</a:t>
            </a:r>
            <a:r>
              <a:rPr lang="en-US" sz="5400" dirty="0">
                <a:latin typeface="+mn-lt"/>
              </a:rPr>
              <a:t> </a:t>
            </a:r>
            <a:r>
              <a:rPr lang="en-US" sz="5400" dirty="0" err="1">
                <a:latin typeface="+mn-lt"/>
              </a:rPr>
              <a:t>слово</a:t>
            </a:r>
            <a:r>
              <a:rPr lang="en-US" sz="5400" dirty="0">
                <a:latin typeface="+mn-lt"/>
              </a:rPr>
              <a:t> </a:t>
            </a:r>
            <a:r>
              <a:rPr lang="en-US" sz="5400" dirty="0" err="1">
                <a:latin typeface="+mn-lt"/>
              </a:rPr>
              <a:t>миллион</a:t>
            </a:r>
            <a:r>
              <a:rPr lang="en-US" sz="5400" dirty="0">
                <a:latin typeface="+mn-lt"/>
              </a:rPr>
              <a:t> </a:t>
            </a:r>
            <a:r>
              <a:rPr lang="en-US" sz="5400" dirty="0" err="1">
                <a:latin typeface="+mn-lt"/>
              </a:rPr>
              <a:t>означает</a:t>
            </a:r>
            <a:r>
              <a:rPr lang="en-US" sz="5400" dirty="0">
                <a:latin typeface="+mn-lt"/>
              </a:rPr>
              <a:t> «</a:t>
            </a:r>
            <a:r>
              <a:rPr lang="en-US" sz="5400" dirty="0" err="1">
                <a:latin typeface="+mn-lt"/>
              </a:rPr>
              <a:t>большая</a:t>
            </a:r>
            <a:r>
              <a:rPr lang="en-US" sz="5400" dirty="0">
                <a:latin typeface="+mn-lt"/>
              </a:rPr>
              <a:t> </a:t>
            </a:r>
            <a:r>
              <a:rPr lang="en-US" sz="5400" dirty="0" err="1">
                <a:latin typeface="+mn-lt"/>
              </a:rPr>
              <a:t>тысяча</a:t>
            </a:r>
            <a:r>
              <a:rPr lang="en-US" sz="5400" dirty="0">
                <a:latin typeface="+mn-lt"/>
              </a:rPr>
              <a:t>»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DA70A91E-ECED-5E74-19F6-4FAD508C6EC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97760" y="4636008"/>
            <a:ext cx="6251111" cy="1572768"/>
          </a:xfrm>
        </p:spPr>
        <p:txBody>
          <a:bodyPr vert="horz" lIns="91440" tIns="45720" rIns="91440" bIns="45720" rtlCol="0">
            <a:normAutofit/>
          </a:bodyPr>
          <a:lstStyle/>
          <a:p>
            <a:pPr marL="0" indent="0">
              <a:buNone/>
            </a:pPr>
            <a:r>
              <a:rPr lang="en-US" sz="2400"/>
              <a:t>Этимологический словарь Шанского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="" xmlns:a16="http://schemas.microsoft.com/office/drawing/2014/main" id="{8290E6C1-934D-D524-27EA-BFD349673B3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342" r="1" b="1105"/>
          <a:stretch/>
        </p:blipFill>
        <p:spPr>
          <a:xfrm>
            <a:off x="1" y="10"/>
            <a:ext cx="4657344" cy="6857990"/>
          </a:xfrm>
          <a:custGeom>
            <a:avLst/>
            <a:gdLst/>
            <a:ahLst/>
            <a:cxnLst/>
            <a:rect l="l" t="t" r="r" b="b"/>
            <a:pathLst>
              <a:path w="4657344" h="6858000">
                <a:moveTo>
                  <a:pt x="0" y="0"/>
                </a:moveTo>
                <a:lnTo>
                  <a:pt x="3429755" y="0"/>
                </a:lnTo>
                <a:lnTo>
                  <a:pt x="3526016" y="148742"/>
                </a:lnTo>
                <a:cubicBezTo>
                  <a:pt x="3657740" y="365513"/>
                  <a:pt x="3777402" y="589569"/>
                  <a:pt x="3886489" y="819975"/>
                </a:cubicBezTo>
                <a:cubicBezTo>
                  <a:pt x="3891856" y="833492"/>
                  <a:pt x="3900663" y="845393"/>
                  <a:pt x="3912049" y="854514"/>
                </a:cubicBezTo>
                <a:cubicBezTo>
                  <a:pt x="3897352" y="819849"/>
                  <a:pt x="3883037" y="784928"/>
                  <a:pt x="3868083" y="750263"/>
                </a:cubicBezTo>
                <a:cubicBezTo>
                  <a:pt x="3806989" y="608712"/>
                  <a:pt x="3742478" y="469145"/>
                  <a:pt x="3674155" y="331786"/>
                </a:cubicBezTo>
                <a:lnTo>
                  <a:pt x="3496656" y="0"/>
                </a:lnTo>
                <a:lnTo>
                  <a:pt x="3554371" y="0"/>
                </a:lnTo>
                <a:lnTo>
                  <a:pt x="3661621" y="196614"/>
                </a:lnTo>
                <a:cubicBezTo>
                  <a:pt x="3856899" y="573253"/>
                  <a:pt x="4021071" y="966066"/>
                  <a:pt x="4161279" y="1371196"/>
                </a:cubicBezTo>
                <a:cubicBezTo>
                  <a:pt x="4379525" y="2007265"/>
                  <a:pt x="4530141" y="2664286"/>
                  <a:pt x="4610660" y="3331516"/>
                </a:cubicBezTo>
                <a:cubicBezTo>
                  <a:pt x="4652837" y="3672965"/>
                  <a:pt x="4671625" y="4013908"/>
                  <a:pt x="4645040" y="4357388"/>
                </a:cubicBezTo>
                <a:cubicBezTo>
                  <a:pt x="4613599" y="4758899"/>
                  <a:pt x="4566181" y="5157998"/>
                  <a:pt x="4485789" y="5552906"/>
                </a:cubicBezTo>
                <a:cubicBezTo>
                  <a:pt x="4397121" y="5988893"/>
                  <a:pt x="4276748" y="6414594"/>
                  <a:pt x="4117769" y="6828295"/>
                </a:cubicBezTo>
                <a:lnTo>
                  <a:pt x="4105288" y="6858000"/>
                </a:lnTo>
                <a:lnTo>
                  <a:pt x="4052520" y="6858000"/>
                </a:lnTo>
                <a:lnTo>
                  <a:pt x="4059369" y="6841549"/>
                </a:lnTo>
                <a:cubicBezTo>
                  <a:pt x="4147276" y="6614016"/>
                  <a:pt x="4224193" y="6380817"/>
                  <a:pt x="4291518" y="6142729"/>
                </a:cubicBezTo>
                <a:cubicBezTo>
                  <a:pt x="4350055" y="5935370"/>
                  <a:pt x="4393256" y="5723695"/>
                  <a:pt x="4443357" y="5513923"/>
                </a:cubicBezTo>
                <a:cubicBezTo>
                  <a:pt x="4444541" y="5502788"/>
                  <a:pt x="4445137" y="5491601"/>
                  <a:pt x="4445146" y="5480401"/>
                </a:cubicBezTo>
                <a:cubicBezTo>
                  <a:pt x="4408465" y="5607635"/>
                  <a:pt x="4379196" y="5719759"/>
                  <a:pt x="4344559" y="5830359"/>
                </a:cubicBezTo>
                <a:cubicBezTo>
                  <a:pt x="4254261" y="6118381"/>
                  <a:pt x="4150112" y="6398531"/>
                  <a:pt x="4031702" y="6670527"/>
                </a:cubicBezTo>
                <a:lnTo>
                  <a:pt x="3943824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11" name="sketchy line">
            <a:extLst>
              <a:ext uri="{FF2B5EF4-FFF2-40B4-BE49-F238E27FC236}">
                <a16:creationId xmlns="" xmlns:a16="http://schemas.microsoft.com/office/drawing/2014/main" id="{F49775AF-8896-43EE-92C6-83497D6DC56F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5412862" y="4409267"/>
            <a:ext cx="4243589" cy="18288"/>
          </a:xfrm>
          <a:custGeom>
            <a:avLst/>
            <a:gdLst>
              <a:gd name="connsiteX0" fmla="*/ 0 w 4243589"/>
              <a:gd name="connsiteY0" fmla="*/ 0 h 18288"/>
              <a:gd name="connsiteX1" fmla="*/ 563791 w 4243589"/>
              <a:gd name="connsiteY1" fmla="*/ 0 h 18288"/>
              <a:gd name="connsiteX2" fmla="*/ 1042710 w 4243589"/>
              <a:gd name="connsiteY2" fmla="*/ 0 h 18288"/>
              <a:gd name="connsiteX3" fmla="*/ 1564066 w 4243589"/>
              <a:gd name="connsiteY3" fmla="*/ 0 h 18288"/>
              <a:gd name="connsiteX4" fmla="*/ 2212729 w 4243589"/>
              <a:gd name="connsiteY4" fmla="*/ 0 h 18288"/>
              <a:gd name="connsiteX5" fmla="*/ 2776520 w 4243589"/>
              <a:gd name="connsiteY5" fmla="*/ 0 h 18288"/>
              <a:gd name="connsiteX6" fmla="*/ 3297875 w 4243589"/>
              <a:gd name="connsiteY6" fmla="*/ 0 h 18288"/>
              <a:gd name="connsiteX7" fmla="*/ 4243589 w 4243589"/>
              <a:gd name="connsiteY7" fmla="*/ 0 h 18288"/>
              <a:gd name="connsiteX8" fmla="*/ 4243589 w 4243589"/>
              <a:gd name="connsiteY8" fmla="*/ 18288 h 18288"/>
              <a:gd name="connsiteX9" fmla="*/ 3637362 w 4243589"/>
              <a:gd name="connsiteY9" fmla="*/ 18288 h 18288"/>
              <a:gd name="connsiteX10" fmla="*/ 3116007 w 4243589"/>
              <a:gd name="connsiteY10" fmla="*/ 18288 h 18288"/>
              <a:gd name="connsiteX11" fmla="*/ 2424908 w 4243589"/>
              <a:gd name="connsiteY11" fmla="*/ 18288 h 18288"/>
              <a:gd name="connsiteX12" fmla="*/ 1861117 w 4243589"/>
              <a:gd name="connsiteY12" fmla="*/ 18288 h 18288"/>
              <a:gd name="connsiteX13" fmla="*/ 1382198 w 4243589"/>
              <a:gd name="connsiteY13" fmla="*/ 18288 h 18288"/>
              <a:gd name="connsiteX14" fmla="*/ 733535 w 4243589"/>
              <a:gd name="connsiteY14" fmla="*/ 18288 h 18288"/>
              <a:gd name="connsiteX15" fmla="*/ 0 w 4243589"/>
              <a:gd name="connsiteY15" fmla="*/ 18288 h 18288"/>
              <a:gd name="connsiteX16" fmla="*/ 0 w 4243589"/>
              <a:gd name="connsiteY16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243589" h="18288" fill="none" extrusionOk="0">
                <a:moveTo>
                  <a:pt x="0" y="0"/>
                </a:moveTo>
                <a:cubicBezTo>
                  <a:pt x="157351" y="-15653"/>
                  <a:pt x="378877" y="-5828"/>
                  <a:pt x="563791" y="0"/>
                </a:cubicBezTo>
                <a:cubicBezTo>
                  <a:pt x="748705" y="5828"/>
                  <a:pt x="905659" y="-5525"/>
                  <a:pt x="1042710" y="0"/>
                </a:cubicBezTo>
                <a:cubicBezTo>
                  <a:pt x="1179761" y="5525"/>
                  <a:pt x="1356845" y="-21288"/>
                  <a:pt x="1564066" y="0"/>
                </a:cubicBezTo>
                <a:cubicBezTo>
                  <a:pt x="1771287" y="21288"/>
                  <a:pt x="1912099" y="25135"/>
                  <a:pt x="2212729" y="0"/>
                </a:cubicBezTo>
                <a:cubicBezTo>
                  <a:pt x="2513359" y="-25135"/>
                  <a:pt x="2514918" y="-27119"/>
                  <a:pt x="2776520" y="0"/>
                </a:cubicBezTo>
                <a:cubicBezTo>
                  <a:pt x="3038122" y="27119"/>
                  <a:pt x="3178771" y="18116"/>
                  <a:pt x="3297875" y="0"/>
                </a:cubicBezTo>
                <a:cubicBezTo>
                  <a:pt x="3416980" y="-18116"/>
                  <a:pt x="4012240" y="-40869"/>
                  <a:pt x="4243589" y="0"/>
                </a:cubicBezTo>
                <a:cubicBezTo>
                  <a:pt x="4243987" y="7429"/>
                  <a:pt x="4243569" y="10822"/>
                  <a:pt x="4243589" y="18288"/>
                </a:cubicBezTo>
                <a:cubicBezTo>
                  <a:pt x="4112949" y="-2855"/>
                  <a:pt x="3928037" y="1831"/>
                  <a:pt x="3637362" y="18288"/>
                </a:cubicBezTo>
                <a:cubicBezTo>
                  <a:pt x="3346687" y="34745"/>
                  <a:pt x="3254446" y="26669"/>
                  <a:pt x="3116007" y="18288"/>
                </a:cubicBezTo>
                <a:cubicBezTo>
                  <a:pt x="2977569" y="9907"/>
                  <a:pt x="2620228" y="28873"/>
                  <a:pt x="2424908" y="18288"/>
                </a:cubicBezTo>
                <a:cubicBezTo>
                  <a:pt x="2229588" y="7703"/>
                  <a:pt x="2088287" y="-3854"/>
                  <a:pt x="1861117" y="18288"/>
                </a:cubicBezTo>
                <a:cubicBezTo>
                  <a:pt x="1633947" y="40430"/>
                  <a:pt x="1502447" y="-871"/>
                  <a:pt x="1382198" y="18288"/>
                </a:cubicBezTo>
                <a:cubicBezTo>
                  <a:pt x="1261949" y="37447"/>
                  <a:pt x="1045440" y="28353"/>
                  <a:pt x="733535" y="18288"/>
                </a:cubicBezTo>
                <a:cubicBezTo>
                  <a:pt x="421630" y="8223"/>
                  <a:pt x="341257" y="-18359"/>
                  <a:pt x="0" y="18288"/>
                </a:cubicBezTo>
                <a:cubicBezTo>
                  <a:pt x="-591" y="13205"/>
                  <a:pt x="-663" y="6329"/>
                  <a:pt x="0" y="0"/>
                </a:cubicBezTo>
                <a:close/>
              </a:path>
              <a:path w="4243589" h="18288" stroke="0" extrusionOk="0">
                <a:moveTo>
                  <a:pt x="0" y="0"/>
                </a:moveTo>
                <a:cubicBezTo>
                  <a:pt x="128164" y="17204"/>
                  <a:pt x="312653" y="1129"/>
                  <a:pt x="563791" y="0"/>
                </a:cubicBezTo>
                <a:cubicBezTo>
                  <a:pt x="814929" y="-1129"/>
                  <a:pt x="837271" y="8503"/>
                  <a:pt x="1042710" y="0"/>
                </a:cubicBezTo>
                <a:cubicBezTo>
                  <a:pt x="1248149" y="-8503"/>
                  <a:pt x="1588432" y="-28862"/>
                  <a:pt x="1733809" y="0"/>
                </a:cubicBezTo>
                <a:cubicBezTo>
                  <a:pt x="1879186" y="28862"/>
                  <a:pt x="2052815" y="5974"/>
                  <a:pt x="2297600" y="0"/>
                </a:cubicBezTo>
                <a:cubicBezTo>
                  <a:pt x="2542385" y="-5974"/>
                  <a:pt x="2699960" y="-23550"/>
                  <a:pt x="2861391" y="0"/>
                </a:cubicBezTo>
                <a:cubicBezTo>
                  <a:pt x="3022822" y="23550"/>
                  <a:pt x="3390411" y="25272"/>
                  <a:pt x="3552490" y="0"/>
                </a:cubicBezTo>
                <a:cubicBezTo>
                  <a:pt x="3714569" y="-25272"/>
                  <a:pt x="3950585" y="-31327"/>
                  <a:pt x="4243589" y="0"/>
                </a:cubicBezTo>
                <a:cubicBezTo>
                  <a:pt x="4242703" y="5429"/>
                  <a:pt x="4244410" y="14046"/>
                  <a:pt x="4243589" y="18288"/>
                </a:cubicBezTo>
                <a:cubicBezTo>
                  <a:pt x="4130424" y="-1240"/>
                  <a:pt x="3932803" y="42249"/>
                  <a:pt x="3722234" y="18288"/>
                </a:cubicBezTo>
                <a:cubicBezTo>
                  <a:pt x="3511665" y="-5673"/>
                  <a:pt x="3269903" y="45994"/>
                  <a:pt x="3116007" y="18288"/>
                </a:cubicBezTo>
                <a:cubicBezTo>
                  <a:pt x="2962111" y="-9418"/>
                  <a:pt x="2744280" y="23224"/>
                  <a:pt x="2509780" y="18288"/>
                </a:cubicBezTo>
                <a:cubicBezTo>
                  <a:pt x="2275280" y="13352"/>
                  <a:pt x="2066059" y="43664"/>
                  <a:pt x="1945989" y="18288"/>
                </a:cubicBezTo>
                <a:cubicBezTo>
                  <a:pt x="1825919" y="-7088"/>
                  <a:pt x="1407329" y="12616"/>
                  <a:pt x="1254890" y="18288"/>
                </a:cubicBezTo>
                <a:cubicBezTo>
                  <a:pt x="1102451" y="23960"/>
                  <a:pt x="837950" y="31673"/>
                  <a:pt x="563791" y="18288"/>
                </a:cubicBezTo>
                <a:cubicBezTo>
                  <a:pt x="289632" y="4903"/>
                  <a:pt x="132768" y="7105"/>
                  <a:pt x="0" y="18288"/>
                </a:cubicBezTo>
                <a:cubicBezTo>
                  <a:pt x="668" y="13665"/>
                  <a:pt x="578" y="5675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4450" cap="rnd">
            <a:solidFill>
              <a:schemeClr val="accent2"/>
            </a:solidFill>
            <a:round/>
            <a:extLst>
              <a:ext uri="{C807C97D-BFC1-408E-A445-0C87EB9F89A2}">
                <ask:lineSketchStyleProps xmlns=""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10557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0" name="Rectangle 8">
            <a:extLst>
              <a:ext uri="{FF2B5EF4-FFF2-40B4-BE49-F238E27FC236}">
                <a16:creationId xmlns="" xmlns:a16="http://schemas.microsoft.com/office/drawing/2014/main" id="{56E9B3E6-E277-4D68-BA48-9CB43FFBD6E2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0" y="0"/>
            <a:ext cx="12191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1" name="Group 10">
            <a:extLst>
              <a:ext uri="{FF2B5EF4-FFF2-40B4-BE49-F238E27FC236}">
                <a16:creationId xmlns="" xmlns:a16="http://schemas.microsoft.com/office/drawing/2014/main" id="{AE1C45F0-260A-458C-96ED-C1F6D2151219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GrpSpPr>
        <p:grpSpPr>
          <a:xfrm>
            <a:off x="4" y="1216597"/>
            <a:ext cx="731521" cy="673460"/>
            <a:chOff x="3940602" y="308034"/>
            <a:chExt cx="2116791" cy="3428999"/>
          </a:xfrm>
          <a:solidFill>
            <a:schemeClr val="accent4"/>
          </a:solidFill>
        </p:grpSpPr>
        <p:sp>
          <p:nvSpPr>
            <p:cNvPr id="22" name="Rectangle 11">
              <a:extLst>
                <a:ext uri="{FF2B5EF4-FFF2-40B4-BE49-F238E27FC236}">
                  <a16:creationId xmlns="" xmlns:a16="http://schemas.microsoft.com/office/drawing/2014/main" id="{A6604B49-AD5C-4590-B051-06C8222ECD99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3940602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Rectangle 12">
              <a:extLst>
                <a:ext uri="{FF2B5EF4-FFF2-40B4-BE49-F238E27FC236}">
                  <a16:creationId xmlns="" xmlns:a16="http://schemas.microsoft.com/office/drawing/2014/main" id="{743ECCAF-29C5-4537-947C-7EA1292463DB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4715626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Rectangle 13">
              <a:extLst>
                <a:ext uri="{FF2B5EF4-FFF2-40B4-BE49-F238E27FC236}">
                  <a16:creationId xmlns="" xmlns:a16="http://schemas.microsoft.com/office/drawing/2014/main" id="{ED49787B-8DE6-4467-AD0A-8DECC6E0C2D6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5490650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5" name="Rectangle 15">
            <a:extLst>
              <a:ext uri="{FF2B5EF4-FFF2-40B4-BE49-F238E27FC236}">
                <a16:creationId xmlns="" xmlns:a16="http://schemas.microsoft.com/office/drawing/2014/main" id="{D5B0017B-2ECA-49AF-B397-DC140825DF8D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640079" y="613954"/>
            <a:ext cx="10907487" cy="189411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2E981E3C-441D-1153-CC85-599262A60C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43631" y="809898"/>
            <a:ext cx="10173010" cy="1554480"/>
          </a:xfrm>
        </p:spPr>
        <p:txBody>
          <a:bodyPr anchor="ctr">
            <a:normAutofit/>
          </a:bodyPr>
          <a:lstStyle/>
          <a:p>
            <a:r>
              <a:rPr lang="ru-RU" sz="4800" dirty="0"/>
              <a:t>Правила работы в парах</a:t>
            </a:r>
          </a:p>
        </p:txBody>
      </p:sp>
      <p:cxnSp>
        <p:nvCxnSpPr>
          <p:cNvPr id="26" name="Straight Connector 17">
            <a:extLst>
              <a:ext uri="{FF2B5EF4-FFF2-40B4-BE49-F238E27FC236}">
                <a16:creationId xmlns="" xmlns:a16="http://schemas.microsoft.com/office/drawing/2014/main" id="{6CF1BAF6-AD41-4082-B212-8A1F9A2E8779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CxnSpPr>
        <p:spPr>
          <a:xfrm flipH="1">
            <a:off x="838200" y="6485313"/>
            <a:ext cx="10515600" cy="0"/>
          </a:xfrm>
          <a:prstGeom prst="line">
            <a:avLst/>
          </a:prstGeom>
          <a:ln w="5715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7" name="Объект 2">
            <a:extLst>
              <a:ext uri="{FF2B5EF4-FFF2-40B4-BE49-F238E27FC236}">
                <a16:creationId xmlns="" xmlns:a16="http://schemas.microsoft.com/office/drawing/2014/main" id="{F7359402-06D6-A264-46BA-33CF2E767BD2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442269742"/>
              </p:ext>
            </p:extLst>
          </p:nvPr>
        </p:nvGraphicFramePr>
        <p:xfrm>
          <a:off x="906780" y="1890057"/>
          <a:ext cx="10378440" cy="320990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7855695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5E4BEFBD-8A78-2662-0C66-469810E7870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13921" y="512619"/>
            <a:ext cx="6145696" cy="2297689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fontScale="92500"/>
          </a:bodyPr>
          <a:lstStyle/>
          <a:p>
            <a:pPr marL="0" indent="0" algn="ctr">
              <a:buNone/>
            </a:pPr>
            <a:r>
              <a:rPr lang="ru-RU" sz="4800" dirty="0"/>
              <a:t>10 тыс. = 1 </a:t>
            </a:r>
            <a:r>
              <a:rPr lang="ru-RU" sz="4800" dirty="0" err="1"/>
              <a:t>дес</a:t>
            </a:r>
            <a:r>
              <a:rPr lang="ru-RU" sz="4800" dirty="0"/>
              <a:t>. тыс.</a:t>
            </a:r>
          </a:p>
          <a:p>
            <a:pPr marL="0" indent="0" algn="ctr">
              <a:buNone/>
            </a:pPr>
            <a:r>
              <a:rPr lang="ru-RU" sz="4800" dirty="0"/>
              <a:t>10 </a:t>
            </a:r>
            <a:r>
              <a:rPr lang="ru-RU" sz="4800" dirty="0" err="1"/>
              <a:t>дес</a:t>
            </a:r>
            <a:r>
              <a:rPr lang="ru-RU" sz="4800" dirty="0"/>
              <a:t>. тыс. = 1 сот. тыс. </a:t>
            </a:r>
          </a:p>
          <a:p>
            <a:pPr marL="0" indent="0" algn="ctr">
              <a:buNone/>
            </a:pPr>
            <a:r>
              <a:rPr lang="ru-RU" sz="4800" dirty="0"/>
              <a:t>10 сот. тыс. = 1 </a:t>
            </a:r>
            <a:r>
              <a:rPr lang="ru-RU" sz="4800" b="1" dirty="0"/>
              <a:t>миллион</a:t>
            </a:r>
            <a:r>
              <a:rPr lang="ru-RU" sz="4800" dirty="0"/>
              <a:t> </a:t>
            </a:r>
          </a:p>
          <a:p>
            <a:endParaRPr lang="ru-RU" dirty="0"/>
          </a:p>
        </p:txBody>
      </p:sp>
      <p:sp>
        <p:nvSpPr>
          <p:cNvPr id="2" name="Объект 2">
            <a:extLst>
              <a:ext uri="{FF2B5EF4-FFF2-40B4-BE49-F238E27FC236}">
                <a16:creationId xmlns="" xmlns:a16="http://schemas.microsoft.com/office/drawing/2014/main" id="{E2FC671E-0904-9765-29BD-A8FC93E56427}"/>
              </a:ext>
            </a:extLst>
          </p:cNvPr>
          <p:cNvSpPr txBox="1">
            <a:spLocks/>
          </p:cNvSpPr>
          <p:nvPr/>
        </p:nvSpPr>
        <p:spPr>
          <a:xfrm>
            <a:off x="838200" y="512619"/>
            <a:ext cx="3998843" cy="225829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ru-RU" sz="4400" dirty="0"/>
              <a:t>10 ед. = 1  </a:t>
            </a:r>
            <a:r>
              <a:rPr lang="ru-RU" sz="4400" dirty="0" err="1"/>
              <a:t>дес</a:t>
            </a:r>
            <a:r>
              <a:rPr lang="ru-RU" sz="4400" dirty="0"/>
              <a:t>.</a:t>
            </a: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ru-RU" sz="4400" dirty="0"/>
              <a:t>10 </a:t>
            </a:r>
            <a:r>
              <a:rPr lang="ru-RU" sz="4400" dirty="0" err="1"/>
              <a:t>дес</a:t>
            </a:r>
            <a:r>
              <a:rPr lang="ru-RU" sz="4400" dirty="0"/>
              <a:t>. = 1  сот.</a:t>
            </a: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ru-RU" sz="4400" dirty="0"/>
              <a:t>10 сот. = 1  тыс.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ru-RU" sz="4400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92565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000" b="1" dirty="0" smtClean="0"/>
              <a:t>План:</a:t>
            </a:r>
            <a:endParaRPr lang="ru-RU" sz="6000" b="1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772502517"/>
              </p:ext>
            </p:extLst>
          </p:nvPr>
        </p:nvGraphicFramePr>
        <p:xfrm>
          <a:off x="318655" y="1825625"/>
          <a:ext cx="11610109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pSp>
        <p:nvGrpSpPr>
          <p:cNvPr id="8" name="Группа 7"/>
          <p:cNvGrpSpPr/>
          <p:nvPr/>
        </p:nvGrpSpPr>
        <p:grpSpPr>
          <a:xfrm>
            <a:off x="10884222" y="1990236"/>
            <a:ext cx="1063848" cy="1519782"/>
            <a:chOff x="10546260" y="162744"/>
            <a:chExt cx="1063848" cy="1519782"/>
          </a:xfrm>
          <a:solidFill>
            <a:srgbClr val="92D050"/>
          </a:solidFill>
        </p:grpSpPr>
        <p:sp>
          <p:nvSpPr>
            <p:cNvPr id="9" name="Нашивка 8"/>
            <p:cNvSpPr/>
            <p:nvPr/>
          </p:nvSpPr>
          <p:spPr>
            <a:xfrm rot="5400000">
              <a:off x="10318293" y="390711"/>
              <a:ext cx="1519782" cy="1063848"/>
            </a:xfrm>
            <a:prstGeom prst="chevron">
              <a:avLst/>
            </a:prstGeom>
            <a:grpFill/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0" name="Нашивка 4"/>
            <p:cNvSpPr/>
            <p:nvPr/>
          </p:nvSpPr>
          <p:spPr>
            <a:xfrm>
              <a:off x="10546260" y="694668"/>
              <a:ext cx="1063848" cy="455934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8415" tIns="18415" rIns="18415" bIns="18415" numCol="1" spcCol="1270" anchor="ctr" anchorCtr="0">
              <a:noAutofit/>
            </a:bodyPr>
            <a:lstStyle/>
            <a:p>
              <a:pPr lvl="0" algn="ctr" defTabSz="12890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2900" kern="1200" dirty="0" smtClean="0"/>
                <a:t>1</a:t>
              </a:r>
              <a:endParaRPr lang="ru-RU" sz="2900" kern="1200" dirty="0"/>
            </a:p>
          </p:txBody>
        </p:sp>
      </p:grpSp>
      <p:grpSp>
        <p:nvGrpSpPr>
          <p:cNvPr id="7" name="Группа 6"/>
          <p:cNvGrpSpPr/>
          <p:nvPr/>
        </p:nvGrpSpPr>
        <p:grpSpPr>
          <a:xfrm>
            <a:off x="10884222" y="3306418"/>
            <a:ext cx="1063848" cy="1519782"/>
            <a:chOff x="10546260" y="1495431"/>
            <a:chExt cx="1063848" cy="1519782"/>
          </a:xfrm>
          <a:solidFill>
            <a:srgbClr val="92D050"/>
          </a:solidFill>
        </p:grpSpPr>
        <p:sp>
          <p:nvSpPr>
            <p:cNvPr id="11" name="Нашивка 10"/>
            <p:cNvSpPr/>
            <p:nvPr/>
          </p:nvSpPr>
          <p:spPr>
            <a:xfrm rot="5400000">
              <a:off x="10318293" y="1723398"/>
              <a:ext cx="1519782" cy="1063848"/>
            </a:xfrm>
            <a:prstGeom prst="chevron">
              <a:avLst/>
            </a:prstGeom>
            <a:grpFill/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2" name="Нашивка 4"/>
            <p:cNvSpPr/>
            <p:nvPr/>
          </p:nvSpPr>
          <p:spPr>
            <a:xfrm>
              <a:off x="10546260" y="2027355"/>
              <a:ext cx="1063848" cy="455934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8415" tIns="18415" rIns="18415" bIns="18415" numCol="1" spcCol="1270" anchor="ctr" anchorCtr="0">
              <a:noAutofit/>
            </a:bodyPr>
            <a:lstStyle/>
            <a:p>
              <a:pPr lvl="0" algn="ctr" defTabSz="12890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2900" kern="1200" dirty="0" smtClean="0"/>
                <a:t>2</a:t>
              </a:r>
              <a:endParaRPr lang="ru-RU" sz="2900" kern="1200" dirty="0"/>
            </a:p>
          </p:txBody>
        </p:sp>
      </p:grpSp>
    </p:spTree>
    <p:extLst>
      <p:ext uri="{BB962C8B-B14F-4D97-AF65-F5344CB8AC3E}">
        <p14:creationId xmlns:p14="http://schemas.microsoft.com/office/powerpoint/2010/main" val="17834383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Таблица 7">
            <a:extLst>
              <a:ext uri="{FF2B5EF4-FFF2-40B4-BE49-F238E27FC236}">
                <a16:creationId xmlns="" xmlns:a16="http://schemas.microsoft.com/office/drawing/2014/main" id="{F231840D-A5F3-40D2-D9A0-6FC997EC08B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44220047"/>
              </p:ext>
            </p:extLst>
          </p:nvPr>
        </p:nvGraphicFramePr>
        <p:xfrm>
          <a:off x="317372" y="3530990"/>
          <a:ext cx="11334300" cy="759656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889050">
                  <a:extLst>
                    <a:ext uri="{9D8B030D-6E8A-4147-A177-3AD203B41FA5}">
                      <a16:colId xmlns="" xmlns:a16="http://schemas.microsoft.com/office/drawing/2014/main" val="371031641"/>
                    </a:ext>
                  </a:extLst>
                </a:gridCol>
                <a:gridCol w="1889050">
                  <a:extLst>
                    <a:ext uri="{9D8B030D-6E8A-4147-A177-3AD203B41FA5}">
                      <a16:colId xmlns="" xmlns:a16="http://schemas.microsoft.com/office/drawing/2014/main" val="3266849680"/>
                    </a:ext>
                  </a:extLst>
                </a:gridCol>
                <a:gridCol w="1889050">
                  <a:extLst>
                    <a:ext uri="{9D8B030D-6E8A-4147-A177-3AD203B41FA5}">
                      <a16:colId xmlns="" xmlns:a16="http://schemas.microsoft.com/office/drawing/2014/main" val="3831951858"/>
                    </a:ext>
                  </a:extLst>
                </a:gridCol>
                <a:gridCol w="1889050">
                  <a:extLst>
                    <a:ext uri="{9D8B030D-6E8A-4147-A177-3AD203B41FA5}">
                      <a16:colId xmlns="" xmlns:a16="http://schemas.microsoft.com/office/drawing/2014/main" val="3262274801"/>
                    </a:ext>
                  </a:extLst>
                </a:gridCol>
                <a:gridCol w="1889050">
                  <a:extLst>
                    <a:ext uri="{9D8B030D-6E8A-4147-A177-3AD203B41FA5}">
                      <a16:colId xmlns="" xmlns:a16="http://schemas.microsoft.com/office/drawing/2014/main" val="3423432135"/>
                    </a:ext>
                  </a:extLst>
                </a:gridCol>
                <a:gridCol w="1889050">
                  <a:extLst>
                    <a:ext uri="{9D8B030D-6E8A-4147-A177-3AD203B41FA5}">
                      <a16:colId xmlns="" xmlns:a16="http://schemas.microsoft.com/office/drawing/2014/main" val="2350197514"/>
                    </a:ext>
                  </a:extLst>
                </a:gridCol>
              </a:tblGrid>
              <a:tr h="759656">
                <a:tc>
                  <a:txBody>
                    <a:bodyPr/>
                    <a:lstStyle/>
                    <a:p>
                      <a:pPr algn="ctr"/>
                      <a:r>
                        <a:rPr lang="ru-RU" sz="4000" dirty="0"/>
                        <a:t>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dirty="0"/>
                        <a:t>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dirty="0"/>
                        <a:t>7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dirty="0"/>
                        <a:t>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dirty="0"/>
                        <a:t>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dirty="0"/>
                        <a:t>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2191050421"/>
                  </a:ext>
                </a:extLst>
              </a:tr>
            </a:tbl>
          </a:graphicData>
        </a:graphic>
      </p:graphicFrame>
      <p:graphicFrame>
        <p:nvGraphicFramePr>
          <p:cNvPr id="13" name="Таблица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73403887"/>
              </p:ext>
            </p:extLst>
          </p:nvPr>
        </p:nvGraphicFramePr>
        <p:xfrm>
          <a:off x="315667" y="623453"/>
          <a:ext cx="5669496" cy="2133601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889832"/>
                <a:gridCol w="1889832"/>
                <a:gridCol w="1889832"/>
              </a:tblGrid>
              <a:tr h="1066801">
                <a:tc gridSpan="3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106680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44597249"/>
              </p:ext>
            </p:extLst>
          </p:nvPr>
        </p:nvGraphicFramePr>
        <p:xfrm>
          <a:off x="5982175" y="1661775"/>
          <a:ext cx="5669496" cy="109489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889832"/>
                <a:gridCol w="1889832"/>
                <a:gridCol w="1889832"/>
              </a:tblGrid>
              <a:tr h="1094894"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/>
                        <a:t>Сотни 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/>
                        <a:t>Десятки 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/>
                        <a:t>Единицы </a:t>
                      </a:r>
                      <a:endParaRPr lang="ru-RU" sz="3200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54578316"/>
              </p:ext>
            </p:extLst>
          </p:nvPr>
        </p:nvGraphicFramePr>
        <p:xfrm>
          <a:off x="4087090" y="1675630"/>
          <a:ext cx="1889832" cy="109489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889832"/>
              </a:tblGrid>
              <a:tr h="1094894"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/>
                        <a:t>Единицы тысяч </a:t>
                      </a:r>
                      <a:endParaRPr lang="ru-RU" sz="3200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45479885"/>
              </p:ext>
            </p:extLst>
          </p:nvPr>
        </p:nvGraphicFramePr>
        <p:xfrm>
          <a:off x="5985164" y="636538"/>
          <a:ext cx="5666509" cy="10363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666509"/>
              </a:tblGrid>
              <a:tr h="37084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4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I </a:t>
                      </a:r>
                      <a:r>
                        <a:rPr kumimoji="0" lang="ru-RU" sz="4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класс - класс единиц</a:t>
                      </a:r>
                    </a:p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01194496"/>
              </p:ext>
            </p:extLst>
          </p:nvPr>
        </p:nvGraphicFramePr>
        <p:xfrm>
          <a:off x="332510" y="636538"/>
          <a:ext cx="5666509" cy="10363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666509"/>
              </a:tblGrid>
              <a:tr h="37084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4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II </a:t>
                      </a:r>
                      <a:r>
                        <a:rPr kumimoji="0" lang="ru-RU" sz="4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класс - класс тысяч</a:t>
                      </a:r>
                    </a:p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1" name="Таблица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40789586"/>
              </p:ext>
            </p:extLst>
          </p:nvPr>
        </p:nvGraphicFramePr>
        <p:xfrm>
          <a:off x="327892" y="1675630"/>
          <a:ext cx="1874981" cy="1095279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874981"/>
              </a:tblGrid>
              <a:tr h="1095279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3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Сотни тысяч </a:t>
                      </a: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2" name="Таблица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92127844"/>
              </p:ext>
            </p:extLst>
          </p:nvPr>
        </p:nvGraphicFramePr>
        <p:xfrm>
          <a:off x="2189019" y="1675628"/>
          <a:ext cx="1911928" cy="1095281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911928"/>
              </a:tblGrid>
              <a:tr h="1095281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3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Десятки тысяч </a:t>
                      </a: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4" name="Таблица 7">
            <a:extLst>
              <a:ext uri="{FF2B5EF4-FFF2-40B4-BE49-F238E27FC236}">
                <a16:creationId xmlns="" xmlns:a16="http://schemas.microsoft.com/office/drawing/2014/main" id="{F231840D-A5F3-40D2-D9A0-6FC997EC08B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0232635"/>
              </p:ext>
            </p:extLst>
          </p:nvPr>
        </p:nvGraphicFramePr>
        <p:xfrm>
          <a:off x="317376" y="2768990"/>
          <a:ext cx="11334300" cy="759656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889050">
                  <a:extLst>
                    <a:ext uri="{9D8B030D-6E8A-4147-A177-3AD203B41FA5}">
                      <a16:colId xmlns="" xmlns:a16="http://schemas.microsoft.com/office/drawing/2014/main" val="371031641"/>
                    </a:ext>
                  </a:extLst>
                </a:gridCol>
                <a:gridCol w="1889050">
                  <a:extLst>
                    <a:ext uri="{9D8B030D-6E8A-4147-A177-3AD203B41FA5}">
                      <a16:colId xmlns="" xmlns:a16="http://schemas.microsoft.com/office/drawing/2014/main" val="3266849680"/>
                    </a:ext>
                  </a:extLst>
                </a:gridCol>
                <a:gridCol w="1889050">
                  <a:extLst>
                    <a:ext uri="{9D8B030D-6E8A-4147-A177-3AD203B41FA5}">
                      <a16:colId xmlns="" xmlns:a16="http://schemas.microsoft.com/office/drawing/2014/main" val="3831951858"/>
                    </a:ext>
                  </a:extLst>
                </a:gridCol>
                <a:gridCol w="1889050">
                  <a:extLst>
                    <a:ext uri="{9D8B030D-6E8A-4147-A177-3AD203B41FA5}">
                      <a16:colId xmlns="" xmlns:a16="http://schemas.microsoft.com/office/drawing/2014/main" val="3262274801"/>
                    </a:ext>
                  </a:extLst>
                </a:gridCol>
                <a:gridCol w="1889050">
                  <a:extLst>
                    <a:ext uri="{9D8B030D-6E8A-4147-A177-3AD203B41FA5}">
                      <a16:colId xmlns="" xmlns:a16="http://schemas.microsoft.com/office/drawing/2014/main" val="3423432135"/>
                    </a:ext>
                  </a:extLst>
                </a:gridCol>
                <a:gridCol w="1889050">
                  <a:extLst>
                    <a:ext uri="{9D8B030D-6E8A-4147-A177-3AD203B41FA5}">
                      <a16:colId xmlns="" xmlns:a16="http://schemas.microsoft.com/office/drawing/2014/main" val="2350197514"/>
                    </a:ext>
                  </a:extLst>
                </a:gridCol>
              </a:tblGrid>
              <a:tr h="759656">
                <a:tc>
                  <a:txBody>
                    <a:bodyPr/>
                    <a:lstStyle/>
                    <a:p>
                      <a:pPr algn="ctr"/>
                      <a:endParaRPr lang="ru-RU" sz="4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4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4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dirty="0"/>
                        <a:t>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dirty="0"/>
                        <a:t>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dirty="0"/>
                        <a:t>7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219105042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250837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000" b="1" dirty="0" smtClean="0"/>
              <a:t>План:</a:t>
            </a:r>
            <a:endParaRPr lang="ru-RU" sz="6000" b="1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00733431"/>
              </p:ext>
            </p:extLst>
          </p:nvPr>
        </p:nvGraphicFramePr>
        <p:xfrm>
          <a:off x="318655" y="1825625"/>
          <a:ext cx="11610109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pSp>
        <p:nvGrpSpPr>
          <p:cNvPr id="8" name="Группа 7"/>
          <p:cNvGrpSpPr/>
          <p:nvPr/>
        </p:nvGrpSpPr>
        <p:grpSpPr>
          <a:xfrm>
            <a:off x="10884222" y="1990236"/>
            <a:ext cx="1063848" cy="1519782"/>
            <a:chOff x="10546260" y="162744"/>
            <a:chExt cx="1063848" cy="1519782"/>
          </a:xfrm>
          <a:solidFill>
            <a:srgbClr val="92D050"/>
          </a:solidFill>
        </p:grpSpPr>
        <p:sp>
          <p:nvSpPr>
            <p:cNvPr id="9" name="Нашивка 8"/>
            <p:cNvSpPr/>
            <p:nvPr/>
          </p:nvSpPr>
          <p:spPr>
            <a:xfrm rot="5400000">
              <a:off x="10318293" y="390711"/>
              <a:ext cx="1519782" cy="1063848"/>
            </a:xfrm>
            <a:prstGeom prst="chevron">
              <a:avLst/>
            </a:prstGeom>
            <a:grpFill/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0" name="Нашивка 4"/>
            <p:cNvSpPr/>
            <p:nvPr/>
          </p:nvSpPr>
          <p:spPr>
            <a:xfrm>
              <a:off x="10546260" y="694668"/>
              <a:ext cx="1063848" cy="455934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8415" tIns="18415" rIns="18415" bIns="18415" numCol="1" spcCol="1270" anchor="ctr" anchorCtr="0">
              <a:noAutofit/>
            </a:bodyPr>
            <a:lstStyle/>
            <a:p>
              <a:pPr lvl="0" algn="ctr" defTabSz="12890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2900" kern="1200" dirty="0" smtClean="0"/>
                <a:t>1</a:t>
              </a:r>
              <a:endParaRPr lang="ru-RU" sz="2900" kern="1200" dirty="0"/>
            </a:p>
          </p:txBody>
        </p:sp>
      </p:grpSp>
      <p:grpSp>
        <p:nvGrpSpPr>
          <p:cNvPr id="7" name="Группа 6"/>
          <p:cNvGrpSpPr/>
          <p:nvPr/>
        </p:nvGrpSpPr>
        <p:grpSpPr>
          <a:xfrm>
            <a:off x="10884222" y="3306418"/>
            <a:ext cx="1063848" cy="1519782"/>
            <a:chOff x="10546260" y="1495431"/>
            <a:chExt cx="1063848" cy="1519782"/>
          </a:xfrm>
          <a:solidFill>
            <a:srgbClr val="92D050"/>
          </a:solidFill>
        </p:grpSpPr>
        <p:sp>
          <p:nvSpPr>
            <p:cNvPr id="11" name="Нашивка 10"/>
            <p:cNvSpPr/>
            <p:nvPr/>
          </p:nvSpPr>
          <p:spPr>
            <a:xfrm rot="5400000">
              <a:off x="10318293" y="1723398"/>
              <a:ext cx="1519782" cy="1063848"/>
            </a:xfrm>
            <a:prstGeom prst="chevron">
              <a:avLst/>
            </a:prstGeom>
            <a:grpFill/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2" name="Нашивка 4"/>
            <p:cNvSpPr/>
            <p:nvPr/>
          </p:nvSpPr>
          <p:spPr>
            <a:xfrm>
              <a:off x="10546260" y="2027355"/>
              <a:ext cx="1063848" cy="455934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8415" tIns="18415" rIns="18415" bIns="18415" numCol="1" spcCol="1270" anchor="ctr" anchorCtr="0">
              <a:noAutofit/>
            </a:bodyPr>
            <a:lstStyle/>
            <a:p>
              <a:pPr lvl="0" algn="ctr" defTabSz="12890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2900" kern="1200" dirty="0" smtClean="0"/>
                <a:t>2</a:t>
              </a:r>
              <a:endParaRPr lang="ru-RU" sz="2900" kern="1200" dirty="0"/>
            </a:p>
          </p:txBody>
        </p:sp>
      </p:grpSp>
      <p:grpSp>
        <p:nvGrpSpPr>
          <p:cNvPr id="13" name="Группа 12"/>
          <p:cNvGrpSpPr/>
          <p:nvPr/>
        </p:nvGrpSpPr>
        <p:grpSpPr>
          <a:xfrm>
            <a:off x="10884222" y="4664164"/>
            <a:ext cx="1063848" cy="1519782"/>
            <a:chOff x="10546260" y="2828118"/>
            <a:chExt cx="1063848" cy="1519782"/>
          </a:xfrm>
          <a:solidFill>
            <a:srgbClr val="92D050"/>
          </a:solidFill>
        </p:grpSpPr>
        <p:sp>
          <p:nvSpPr>
            <p:cNvPr id="14" name="Нашивка 13"/>
            <p:cNvSpPr/>
            <p:nvPr/>
          </p:nvSpPr>
          <p:spPr>
            <a:xfrm rot="5400000">
              <a:off x="10318293" y="3056085"/>
              <a:ext cx="1519782" cy="1063848"/>
            </a:xfrm>
            <a:prstGeom prst="chevron">
              <a:avLst/>
            </a:prstGeom>
            <a:grpFill/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5" name="Нашивка 4"/>
            <p:cNvSpPr/>
            <p:nvPr/>
          </p:nvSpPr>
          <p:spPr>
            <a:xfrm>
              <a:off x="10546260" y="3360042"/>
              <a:ext cx="1063848" cy="455934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8415" tIns="18415" rIns="18415" bIns="18415" numCol="1" spcCol="1270" anchor="ctr" anchorCtr="0">
              <a:noAutofit/>
            </a:bodyPr>
            <a:lstStyle/>
            <a:p>
              <a:pPr lvl="0" algn="ctr" defTabSz="12890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2900" kern="1200" dirty="0" smtClean="0"/>
                <a:t>3</a:t>
              </a:r>
              <a:endParaRPr lang="ru-RU" sz="2900" kern="1200" dirty="0"/>
            </a:p>
          </p:txBody>
        </p:sp>
      </p:grpSp>
    </p:spTree>
    <p:extLst>
      <p:ext uri="{BB962C8B-B14F-4D97-AF65-F5344CB8AC3E}">
        <p14:creationId xmlns:p14="http://schemas.microsoft.com/office/powerpoint/2010/main" val="12901008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Управляющая кнопка: &quot;Пустой&quot; 3">
            <a:hlinkClick r:id="rId2" highlightClick="1"/>
            <a:extLst>
              <a:ext uri="{FF2B5EF4-FFF2-40B4-BE49-F238E27FC236}">
                <a16:creationId xmlns="" xmlns:a16="http://schemas.microsoft.com/office/drawing/2014/main" id="{61B400B7-2767-6740-8764-F953EB5056DD}"/>
              </a:ext>
            </a:extLst>
          </p:cNvPr>
          <p:cNvSpPr/>
          <p:nvPr/>
        </p:nvSpPr>
        <p:spPr>
          <a:xfrm>
            <a:off x="0" y="0"/>
            <a:ext cx="6096000" cy="6857999"/>
          </a:xfrm>
          <a:prstGeom prst="actionButtonBlank">
            <a:avLst/>
          </a:prstGeom>
          <a:solidFill>
            <a:srgbClr val="FF0000"/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Управляющая кнопка: &quot;Пустой&quot; 4">
            <a:hlinkClick r:id="rId3" highlightClick="1"/>
            <a:extLst>
              <a:ext uri="{FF2B5EF4-FFF2-40B4-BE49-F238E27FC236}">
                <a16:creationId xmlns="" xmlns:a16="http://schemas.microsoft.com/office/drawing/2014/main" id="{6EA37959-8558-BF5F-7C05-6CA36F0D5D27}"/>
              </a:ext>
            </a:extLst>
          </p:cNvPr>
          <p:cNvSpPr/>
          <p:nvPr/>
        </p:nvSpPr>
        <p:spPr>
          <a:xfrm>
            <a:off x="6096000" y="-1"/>
            <a:ext cx="6096000" cy="6857999"/>
          </a:xfrm>
          <a:prstGeom prst="actionButtonBlank">
            <a:avLst/>
          </a:prstGeom>
          <a:solidFill>
            <a:srgbClr val="00B050"/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00B050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07FCFC83-CB9D-182E-ADC9-2242EBAB590E}"/>
              </a:ext>
            </a:extLst>
          </p:cNvPr>
          <p:cNvSpPr txBox="1"/>
          <p:nvPr/>
        </p:nvSpPr>
        <p:spPr>
          <a:xfrm>
            <a:off x="731520" y="2349304"/>
            <a:ext cx="433285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800" b="1" dirty="0"/>
              <a:t>1 группа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F5D15538-EB6D-4020-8181-58E0DA3BCE3A}"/>
              </a:ext>
            </a:extLst>
          </p:cNvPr>
          <p:cNvSpPr txBox="1"/>
          <p:nvPr/>
        </p:nvSpPr>
        <p:spPr>
          <a:xfrm>
            <a:off x="6977575" y="2349304"/>
            <a:ext cx="433285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800" b="1" dirty="0"/>
              <a:t>2 группа</a:t>
            </a:r>
          </a:p>
        </p:txBody>
      </p:sp>
    </p:spTree>
    <p:extLst>
      <p:ext uri="{BB962C8B-B14F-4D97-AF65-F5344CB8AC3E}">
        <p14:creationId xmlns:p14="http://schemas.microsoft.com/office/powerpoint/2010/main" val="13614892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000" b="1" dirty="0" smtClean="0"/>
              <a:t>План:</a:t>
            </a:r>
            <a:endParaRPr lang="ru-RU" sz="6000" b="1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80361647"/>
              </p:ext>
            </p:extLst>
          </p:nvPr>
        </p:nvGraphicFramePr>
        <p:xfrm>
          <a:off x="318655" y="1825625"/>
          <a:ext cx="11610109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pSp>
        <p:nvGrpSpPr>
          <p:cNvPr id="8" name="Группа 7"/>
          <p:cNvGrpSpPr/>
          <p:nvPr/>
        </p:nvGrpSpPr>
        <p:grpSpPr>
          <a:xfrm>
            <a:off x="10884222" y="1990236"/>
            <a:ext cx="1063848" cy="1519782"/>
            <a:chOff x="10546260" y="162744"/>
            <a:chExt cx="1063848" cy="1519782"/>
          </a:xfrm>
          <a:solidFill>
            <a:srgbClr val="92D050"/>
          </a:solidFill>
        </p:grpSpPr>
        <p:sp>
          <p:nvSpPr>
            <p:cNvPr id="9" name="Нашивка 8"/>
            <p:cNvSpPr/>
            <p:nvPr/>
          </p:nvSpPr>
          <p:spPr>
            <a:xfrm rot="5400000">
              <a:off x="10318293" y="390711"/>
              <a:ext cx="1519782" cy="1063848"/>
            </a:xfrm>
            <a:prstGeom prst="chevron">
              <a:avLst/>
            </a:prstGeom>
            <a:grpFill/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0" name="Нашивка 4"/>
            <p:cNvSpPr/>
            <p:nvPr/>
          </p:nvSpPr>
          <p:spPr>
            <a:xfrm>
              <a:off x="10546260" y="694668"/>
              <a:ext cx="1063848" cy="455934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8415" tIns="18415" rIns="18415" bIns="18415" numCol="1" spcCol="1270" anchor="ctr" anchorCtr="0">
              <a:noAutofit/>
            </a:bodyPr>
            <a:lstStyle/>
            <a:p>
              <a:pPr lvl="0" algn="ctr" defTabSz="12890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2900" kern="1200" dirty="0" smtClean="0"/>
                <a:t>1</a:t>
              </a:r>
              <a:endParaRPr lang="ru-RU" sz="2900" kern="1200" dirty="0"/>
            </a:p>
          </p:txBody>
        </p:sp>
      </p:grpSp>
      <p:grpSp>
        <p:nvGrpSpPr>
          <p:cNvPr id="7" name="Группа 6"/>
          <p:cNvGrpSpPr/>
          <p:nvPr/>
        </p:nvGrpSpPr>
        <p:grpSpPr>
          <a:xfrm>
            <a:off x="10884222" y="3306418"/>
            <a:ext cx="1063848" cy="1519782"/>
            <a:chOff x="10546260" y="1495431"/>
            <a:chExt cx="1063848" cy="1519782"/>
          </a:xfrm>
          <a:solidFill>
            <a:srgbClr val="92D050"/>
          </a:solidFill>
        </p:grpSpPr>
        <p:sp>
          <p:nvSpPr>
            <p:cNvPr id="11" name="Нашивка 10"/>
            <p:cNvSpPr/>
            <p:nvPr/>
          </p:nvSpPr>
          <p:spPr>
            <a:xfrm rot="5400000">
              <a:off x="10318293" y="1723398"/>
              <a:ext cx="1519782" cy="1063848"/>
            </a:xfrm>
            <a:prstGeom prst="chevron">
              <a:avLst/>
            </a:prstGeom>
            <a:grpFill/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2" name="Нашивка 4"/>
            <p:cNvSpPr/>
            <p:nvPr/>
          </p:nvSpPr>
          <p:spPr>
            <a:xfrm>
              <a:off x="10546260" y="2027355"/>
              <a:ext cx="1063848" cy="455934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8415" tIns="18415" rIns="18415" bIns="18415" numCol="1" spcCol="1270" anchor="ctr" anchorCtr="0">
              <a:noAutofit/>
            </a:bodyPr>
            <a:lstStyle/>
            <a:p>
              <a:pPr lvl="0" algn="ctr" defTabSz="12890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2900" kern="1200" dirty="0" smtClean="0"/>
                <a:t>2</a:t>
              </a:r>
              <a:endParaRPr lang="ru-RU" sz="2900" kern="1200" dirty="0"/>
            </a:p>
          </p:txBody>
        </p:sp>
      </p:grpSp>
      <p:grpSp>
        <p:nvGrpSpPr>
          <p:cNvPr id="13" name="Группа 12"/>
          <p:cNvGrpSpPr/>
          <p:nvPr/>
        </p:nvGrpSpPr>
        <p:grpSpPr>
          <a:xfrm>
            <a:off x="10884222" y="4664164"/>
            <a:ext cx="1063848" cy="1519782"/>
            <a:chOff x="10546260" y="2828118"/>
            <a:chExt cx="1063848" cy="1519782"/>
          </a:xfrm>
          <a:solidFill>
            <a:srgbClr val="92D050"/>
          </a:solidFill>
        </p:grpSpPr>
        <p:sp>
          <p:nvSpPr>
            <p:cNvPr id="14" name="Нашивка 13"/>
            <p:cNvSpPr/>
            <p:nvPr/>
          </p:nvSpPr>
          <p:spPr>
            <a:xfrm rot="5400000">
              <a:off x="10318293" y="3056085"/>
              <a:ext cx="1519782" cy="1063848"/>
            </a:xfrm>
            <a:prstGeom prst="chevron">
              <a:avLst/>
            </a:prstGeom>
            <a:grpFill/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5" name="Нашивка 4"/>
            <p:cNvSpPr/>
            <p:nvPr/>
          </p:nvSpPr>
          <p:spPr>
            <a:xfrm>
              <a:off x="10546260" y="3360042"/>
              <a:ext cx="1063848" cy="455934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8415" tIns="18415" rIns="18415" bIns="18415" numCol="1" spcCol="1270" anchor="ctr" anchorCtr="0">
              <a:noAutofit/>
            </a:bodyPr>
            <a:lstStyle/>
            <a:p>
              <a:pPr lvl="0" algn="ctr" defTabSz="12890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2900" kern="1200" dirty="0" smtClean="0"/>
                <a:t>3</a:t>
              </a:r>
              <a:endParaRPr lang="ru-RU" sz="2900" kern="1200" dirty="0"/>
            </a:p>
          </p:txBody>
        </p:sp>
      </p:grpSp>
    </p:spTree>
    <p:extLst>
      <p:ext uri="{BB962C8B-B14F-4D97-AF65-F5344CB8AC3E}">
        <p14:creationId xmlns:p14="http://schemas.microsoft.com/office/powerpoint/2010/main" val="42008033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Изображение выглядит как стол&#10;&#10;Автоматически созданное описание">
            <a:extLst>
              <a:ext uri="{FF2B5EF4-FFF2-40B4-BE49-F238E27FC236}">
                <a16:creationId xmlns="" xmlns:a16="http://schemas.microsoft.com/office/drawing/2014/main" id="{C25BE660-208B-7FF4-986E-E9CC5C1635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0059" y="0"/>
            <a:ext cx="9151881" cy="6858000"/>
          </a:xfrm>
          <a:prstGeom prst="rect">
            <a:avLst/>
          </a:prstGeom>
        </p:spPr>
      </p:pic>
      <p:sp>
        <p:nvSpPr>
          <p:cNvPr id="5" name="Овал 4">
            <a:extLst>
              <a:ext uri="{FF2B5EF4-FFF2-40B4-BE49-F238E27FC236}">
                <a16:creationId xmlns="" xmlns:a16="http://schemas.microsoft.com/office/drawing/2014/main" id="{03A03773-DD26-3EF6-6172-D96B3918025E}"/>
              </a:ext>
            </a:extLst>
          </p:cNvPr>
          <p:cNvSpPr/>
          <p:nvPr/>
        </p:nvSpPr>
        <p:spPr>
          <a:xfrm>
            <a:off x="1941342" y="1885071"/>
            <a:ext cx="393895" cy="478301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Рисунок 5">
            <a:extLst>
              <a:ext uri="{FF2B5EF4-FFF2-40B4-BE49-F238E27FC236}">
                <a16:creationId xmlns="" xmlns:a16="http://schemas.microsoft.com/office/drawing/2014/main" id="{4F186FB8-1DC9-6C86-4FAD-0265E1C18E7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60648" y="3736567"/>
            <a:ext cx="451143" cy="536494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="" xmlns:a16="http://schemas.microsoft.com/office/drawing/2014/main" id="{008FC633-EAF3-EFDF-A071-FEA493412B1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60647" y="5297283"/>
            <a:ext cx="451143" cy="5364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98669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43EACAE8-F629-4496-E954-3E0D80E0BE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00591" y="1413163"/>
            <a:ext cx="6098682" cy="4655127"/>
          </a:xfrm>
        </p:spPr>
        <p:txBody>
          <a:bodyPr vert="horz" lIns="91440" tIns="45720" rIns="91440" bIns="45720" rtlCol="0" anchor="b">
            <a:noAutofit/>
          </a:bodyPr>
          <a:lstStyle/>
          <a:p>
            <a:pPr algn="r"/>
            <a:r>
              <a:rPr lang="en-US" sz="5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«</a:t>
            </a:r>
            <a:r>
              <a:rPr lang="en-US" sz="54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Знание</a:t>
            </a:r>
            <a:r>
              <a:rPr lang="en-US" sz="5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z="54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только</a:t>
            </a:r>
            <a:r>
              <a:rPr lang="en-US" sz="5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z="54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тогда</a:t>
            </a:r>
            <a:r>
              <a:rPr lang="en-US" sz="5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z="54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знание</a:t>
            </a:r>
            <a:r>
              <a:rPr lang="en-US" sz="5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, </a:t>
            </a:r>
            <a:r>
              <a:rPr lang="en-US" sz="54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когда</a:t>
            </a:r>
            <a:r>
              <a:rPr lang="en-US" sz="5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z="54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оно</a:t>
            </a:r>
            <a:r>
              <a:rPr lang="en-US" sz="5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z="54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приобретено</a:t>
            </a:r>
            <a:r>
              <a:rPr lang="en-US" sz="5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z="54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усилиями</a:t>
            </a:r>
            <a:r>
              <a:rPr lang="en-US" sz="5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z="54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своей</a:t>
            </a:r>
            <a:r>
              <a:rPr lang="en-US" sz="5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z="54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мысли</a:t>
            </a:r>
            <a:r>
              <a:rPr lang="en-US" sz="5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, а </a:t>
            </a:r>
            <a:r>
              <a:rPr lang="en-US" sz="54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не</a:t>
            </a:r>
            <a:r>
              <a:rPr lang="en-US" sz="5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z="54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памятью</a:t>
            </a:r>
            <a:r>
              <a:rPr lang="en-US" sz="5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» </a:t>
            </a:r>
            <a:r>
              <a:rPr lang="ru-RU" sz="54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/>
            </a:r>
            <a:br>
              <a:rPr lang="ru-RU" sz="54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</a:br>
            <a:r>
              <a:rPr lang="en-US" sz="54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Л</a:t>
            </a:r>
            <a:r>
              <a:rPr lang="en-US" sz="5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. Н. </a:t>
            </a:r>
            <a:r>
              <a:rPr lang="en-US" sz="54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Толстой</a:t>
            </a:r>
            <a:endParaRPr lang="en-US" sz="54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pic>
        <p:nvPicPr>
          <p:cNvPr id="7" name="Объект 6" descr="Изображение выглядит как текст&#10;&#10;Автоматически созданное описание">
            <a:extLst>
              <a:ext uri="{FF2B5EF4-FFF2-40B4-BE49-F238E27FC236}">
                <a16:creationId xmlns="" xmlns:a16="http://schemas.microsoft.com/office/drawing/2014/main" id="{FB4ECA48-C79C-21FE-0093-7D0E404F049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6813" r="1043" b="-2"/>
          <a:stretch/>
        </p:blipFill>
        <p:spPr>
          <a:xfrm>
            <a:off x="-1" y="10"/>
            <a:ext cx="4635315" cy="68579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13676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000" b="1" dirty="0" smtClean="0"/>
              <a:t>План:</a:t>
            </a:r>
            <a:endParaRPr lang="ru-RU" sz="6000" b="1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262706787"/>
              </p:ext>
            </p:extLst>
          </p:nvPr>
        </p:nvGraphicFramePr>
        <p:xfrm>
          <a:off x="318655" y="1825625"/>
          <a:ext cx="11610109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pSp>
        <p:nvGrpSpPr>
          <p:cNvPr id="8" name="Группа 7"/>
          <p:cNvGrpSpPr/>
          <p:nvPr/>
        </p:nvGrpSpPr>
        <p:grpSpPr>
          <a:xfrm>
            <a:off x="10884222" y="1990236"/>
            <a:ext cx="1063848" cy="1519782"/>
            <a:chOff x="10546260" y="162744"/>
            <a:chExt cx="1063848" cy="1519782"/>
          </a:xfrm>
          <a:solidFill>
            <a:srgbClr val="92D050"/>
          </a:solidFill>
        </p:grpSpPr>
        <p:sp>
          <p:nvSpPr>
            <p:cNvPr id="9" name="Нашивка 8"/>
            <p:cNvSpPr/>
            <p:nvPr/>
          </p:nvSpPr>
          <p:spPr>
            <a:xfrm rot="5400000">
              <a:off x="10318293" y="390711"/>
              <a:ext cx="1519782" cy="1063848"/>
            </a:xfrm>
            <a:prstGeom prst="chevron">
              <a:avLst/>
            </a:prstGeom>
            <a:grpFill/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0" name="Нашивка 4"/>
            <p:cNvSpPr/>
            <p:nvPr/>
          </p:nvSpPr>
          <p:spPr>
            <a:xfrm>
              <a:off x="10546260" y="694668"/>
              <a:ext cx="1063848" cy="455934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8415" tIns="18415" rIns="18415" bIns="18415" numCol="1" spcCol="1270" anchor="ctr" anchorCtr="0">
              <a:noAutofit/>
            </a:bodyPr>
            <a:lstStyle/>
            <a:p>
              <a:pPr lvl="0" algn="ctr" defTabSz="12890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2900" kern="1200" dirty="0" smtClean="0"/>
                <a:t>1</a:t>
              </a:r>
              <a:endParaRPr lang="ru-RU" sz="2900" kern="1200" dirty="0"/>
            </a:p>
          </p:txBody>
        </p:sp>
      </p:grpSp>
      <p:grpSp>
        <p:nvGrpSpPr>
          <p:cNvPr id="7" name="Группа 6"/>
          <p:cNvGrpSpPr/>
          <p:nvPr/>
        </p:nvGrpSpPr>
        <p:grpSpPr>
          <a:xfrm>
            <a:off x="10884222" y="3306418"/>
            <a:ext cx="1063848" cy="1519782"/>
            <a:chOff x="10546260" y="1495431"/>
            <a:chExt cx="1063848" cy="1519782"/>
          </a:xfrm>
          <a:solidFill>
            <a:srgbClr val="92D050"/>
          </a:solidFill>
        </p:grpSpPr>
        <p:sp>
          <p:nvSpPr>
            <p:cNvPr id="11" name="Нашивка 10"/>
            <p:cNvSpPr/>
            <p:nvPr/>
          </p:nvSpPr>
          <p:spPr>
            <a:xfrm rot="5400000">
              <a:off x="10318293" y="1723398"/>
              <a:ext cx="1519782" cy="1063848"/>
            </a:xfrm>
            <a:prstGeom prst="chevron">
              <a:avLst/>
            </a:prstGeom>
            <a:grpFill/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2" name="Нашивка 4"/>
            <p:cNvSpPr/>
            <p:nvPr/>
          </p:nvSpPr>
          <p:spPr>
            <a:xfrm>
              <a:off x="10546260" y="2027355"/>
              <a:ext cx="1063848" cy="455934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8415" tIns="18415" rIns="18415" bIns="18415" numCol="1" spcCol="1270" anchor="ctr" anchorCtr="0">
              <a:noAutofit/>
            </a:bodyPr>
            <a:lstStyle/>
            <a:p>
              <a:pPr lvl="0" algn="ctr" defTabSz="12890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2900" kern="1200" dirty="0" smtClean="0"/>
                <a:t>2</a:t>
              </a:r>
              <a:endParaRPr lang="ru-RU" sz="2900" kern="1200" dirty="0"/>
            </a:p>
          </p:txBody>
        </p:sp>
      </p:grpSp>
      <p:grpSp>
        <p:nvGrpSpPr>
          <p:cNvPr id="13" name="Группа 12"/>
          <p:cNvGrpSpPr/>
          <p:nvPr/>
        </p:nvGrpSpPr>
        <p:grpSpPr>
          <a:xfrm>
            <a:off x="10884222" y="4664164"/>
            <a:ext cx="1063848" cy="1519782"/>
            <a:chOff x="10546260" y="2828118"/>
            <a:chExt cx="1063848" cy="1519782"/>
          </a:xfrm>
          <a:solidFill>
            <a:srgbClr val="92D050"/>
          </a:solidFill>
        </p:grpSpPr>
        <p:sp>
          <p:nvSpPr>
            <p:cNvPr id="14" name="Нашивка 13"/>
            <p:cNvSpPr/>
            <p:nvPr/>
          </p:nvSpPr>
          <p:spPr>
            <a:xfrm rot="5400000">
              <a:off x="10318293" y="3056085"/>
              <a:ext cx="1519782" cy="1063848"/>
            </a:xfrm>
            <a:prstGeom prst="chevron">
              <a:avLst/>
            </a:prstGeom>
            <a:grpFill/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5" name="Нашивка 4"/>
            <p:cNvSpPr/>
            <p:nvPr/>
          </p:nvSpPr>
          <p:spPr>
            <a:xfrm>
              <a:off x="10546260" y="3360042"/>
              <a:ext cx="1063848" cy="455934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8415" tIns="18415" rIns="18415" bIns="18415" numCol="1" spcCol="1270" anchor="ctr" anchorCtr="0">
              <a:noAutofit/>
            </a:bodyPr>
            <a:lstStyle/>
            <a:p>
              <a:pPr lvl="0" algn="ctr" defTabSz="12890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2900" kern="1200" dirty="0" smtClean="0"/>
                <a:t>3</a:t>
              </a:r>
              <a:endParaRPr lang="ru-RU" sz="2900" kern="1200" dirty="0"/>
            </a:p>
          </p:txBody>
        </p:sp>
      </p:grpSp>
    </p:spTree>
    <p:extLst>
      <p:ext uri="{BB962C8B-B14F-4D97-AF65-F5344CB8AC3E}">
        <p14:creationId xmlns:p14="http://schemas.microsoft.com/office/powerpoint/2010/main" val="5230002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B1CDCB94-3E73-E3F0-9861-607AEC8821C1}"/>
              </a:ext>
            </a:extLst>
          </p:cNvPr>
          <p:cNvSpPr txBox="1">
            <a:spLocks/>
          </p:cNvSpPr>
          <p:nvPr/>
        </p:nvSpPr>
        <p:spPr>
          <a:xfrm>
            <a:off x="705678" y="694020"/>
            <a:ext cx="10515600" cy="132556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6000" dirty="0"/>
              <a:t>Цель: познакомиться с новыми разрядами и классами </a:t>
            </a:r>
          </a:p>
        </p:txBody>
      </p:sp>
      <p:graphicFrame>
        <p:nvGraphicFramePr>
          <p:cNvPr id="12" name="Таблица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79890398"/>
              </p:ext>
            </p:extLst>
          </p:nvPr>
        </p:nvGraphicFramePr>
        <p:xfrm>
          <a:off x="412649" y="2909453"/>
          <a:ext cx="5669496" cy="2133601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889832"/>
                <a:gridCol w="1889832"/>
                <a:gridCol w="1889832"/>
              </a:tblGrid>
              <a:tr h="1066801">
                <a:tc gridSpan="3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106680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3" name="Таблица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10084594"/>
              </p:ext>
            </p:extLst>
          </p:nvPr>
        </p:nvGraphicFramePr>
        <p:xfrm>
          <a:off x="6079157" y="3947775"/>
          <a:ext cx="5669496" cy="109489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889832"/>
                <a:gridCol w="1889832"/>
                <a:gridCol w="1889832"/>
              </a:tblGrid>
              <a:tr h="1094894"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/>
                        <a:t>Сотни 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/>
                        <a:t>Десятки 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/>
                        <a:t>Единицы </a:t>
                      </a:r>
                      <a:endParaRPr lang="ru-RU" sz="3200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4" name="Таблица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68714463"/>
              </p:ext>
            </p:extLst>
          </p:nvPr>
        </p:nvGraphicFramePr>
        <p:xfrm>
          <a:off x="4184072" y="3961630"/>
          <a:ext cx="1889832" cy="109489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889832"/>
              </a:tblGrid>
              <a:tr h="1094894"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/>
                        <a:t>Единицы тысяч </a:t>
                      </a:r>
                      <a:endParaRPr lang="ru-RU" sz="3200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5" name="Таблица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20411403"/>
              </p:ext>
            </p:extLst>
          </p:nvPr>
        </p:nvGraphicFramePr>
        <p:xfrm>
          <a:off x="6082146" y="2922538"/>
          <a:ext cx="5666509" cy="10363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666509"/>
              </a:tblGrid>
              <a:tr h="37084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4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I </a:t>
                      </a:r>
                      <a:r>
                        <a:rPr kumimoji="0" lang="ru-RU" sz="4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класс - класс единиц</a:t>
                      </a:r>
                    </a:p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6" name="Таблица 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55766248"/>
              </p:ext>
            </p:extLst>
          </p:nvPr>
        </p:nvGraphicFramePr>
        <p:xfrm>
          <a:off x="429492" y="2922538"/>
          <a:ext cx="5666509" cy="10363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666509"/>
              </a:tblGrid>
              <a:tr h="37084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4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II </a:t>
                      </a:r>
                      <a:r>
                        <a:rPr kumimoji="0" lang="ru-RU" sz="4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класс - </a:t>
                      </a:r>
                      <a:r>
                        <a:rPr kumimoji="0" lang="ru-RU" sz="44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класс тысяч</a:t>
                      </a:r>
                      <a:endParaRPr kumimoji="0" lang="ru-RU" sz="44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7" name="Таблица 1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17005917"/>
              </p:ext>
            </p:extLst>
          </p:nvPr>
        </p:nvGraphicFramePr>
        <p:xfrm>
          <a:off x="424874" y="3961630"/>
          <a:ext cx="1874981" cy="1095279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874981"/>
              </a:tblGrid>
              <a:tr h="1095279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3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Сотни тысяч </a:t>
                      </a: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8" name="Таблица 1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80702885"/>
              </p:ext>
            </p:extLst>
          </p:nvPr>
        </p:nvGraphicFramePr>
        <p:xfrm>
          <a:off x="2286001" y="3961628"/>
          <a:ext cx="1911928" cy="1095281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911928"/>
              </a:tblGrid>
              <a:tr h="1095281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3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Десятки тысяч </a:t>
                      </a: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9" name="Таблица 7">
            <a:extLst>
              <a:ext uri="{FF2B5EF4-FFF2-40B4-BE49-F238E27FC236}">
                <a16:creationId xmlns="" xmlns:a16="http://schemas.microsoft.com/office/drawing/2014/main" id="{F231840D-A5F3-40D2-D9A0-6FC997EC08B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16122248"/>
              </p:ext>
            </p:extLst>
          </p:nvPr>
        </p:nvGraphicFramePr>
        <p:xfrm>
          <a:off x="414354" y="5027280"/>
          <a:ext cx="11334300" cy="759656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889050">
                  <a:extLst>
                    <a:ext uri="{9D8B030D-6E8A-4147-A177-3AD203B41FA5}">
                      <a16:colId xmlns="" xmlns:a16="http://schemas.microsoft.com/office/drawing/2014/main" val="371031641"/>
                    </a:ext>
                  </a:extLst>
                </a:gridCol>
                <a:gridCol w="1889050">
                  <a:extLst>
                    <a:ext uri="{9D8B030D-6E8A-4147-A177-3AD203B41FA5}">
                      <a16:colId xmlns="" xmlns:a16="http://schemas.microsoft.com/office/drawing/2014/main" val="3266849680"/>
                    </a:ext>
                  </a:extLst>
                </a:gridCol>
                <a:gridCol w="1889050">
                  <a:extLst>
                    <a:ext uri="{9D8B030D-6E8A-4147-A177-3AD203B41FA5}">
                      <a16:colId xmlns="" xmlns:a16="http://schemas.microsoft.com/office/drawing/2014/main" val="3831951858"/>
                    </a:ext>
                  </a:extLst>
                </a:gridCol>
                <a:gridCol w="1889050">
                  <a:extLst>
                    <a:ext uri="{9D8B030D-6E8A-4147-A177-3AD203B41FA5}">
                      <a16:colId xmlns="" xmlns:a16="http://schemas.microsoft.com/office/drawing/2014/main" val="3262274801"/>
                    </a:ext>
                  </a:extLst>
                </a:gridCol>
                <a:gridCol w="1889050">
                  <a:extLst>
                    <a:ext uri="{9D8B030D-6E8A-4147-A177-3AD203B41FA5}">
                      <a16:colId xmlns="" xmlns:a16="http://schemas.microsoft.com/office/drawing/2014/main" val="3423432135"/>
                    </a:ext>
                  </a:extLst>
                </a:gridCol>
                <a:gridCol w="1889050">
                  <a:extLst>
                    <a:ext uri="{9D8B030D-6E8A-4147-A177-3AD203B41FA5}">
                      <a16:colId xmlns="" xmlns:a16="http://schemas.microsoft.com/office/drawing/2014/main" val="2350197514"/>
                    </a:ext>
                  </a:extLst>
                </a:gridCol>
              </a:tblGrid>
              <a:tr h="759656">
                <a:tc>
                  <a:txBody>
                    <a:bodyPr/>
                    <a:lstStyle/>
                    <a:p>
                      <a:pPr algn="ctr"/>
                      <a:r>
                        <a:rPr lang="ru-RU" sz="4000" dirty="0"/>
                        <a:t>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dirty="0"/>
                        <a:t>7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dirty="0"/>
                        <a:t>6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dirty="0"/>
                        <a:t>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dirty="0"/>
                        <a:t>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dirty="0"/>
                        <a:t>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219105042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657278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43EACAE8-F629-4496-E954-3E0D80E0BE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89754" y="639097"/>
            <a:ext cx="6253317" cy="3686015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4400">
                <a:solidFill>
                  <a:schemeClr val="tx1">
                    <a:lumMod val="85000"/>
                    <a:lumOff val="15000"/>
                  </a:schemeClr>
                </a:solidFill>
              </a:rPr>
              <a:t>«Знание только тогда знание, когда оно приобретено усилиями своей мысли, а не памятью» Л. Н. Толстой</a:t>
            </a:r>
          </a:p>
        </p:txBody>
      </p:sp>
      <p:pic>
        <p:nvPicPr>
          <p:cNvPr id="7" name="Объект 6" descr="Изображение выглядит как текст&#10;&#10;Автоматически созданное описание">
            <a:extLst>
              <a:ext uri="{FF2B5EF4-FFF2-40B4-BE49-F238E27FC236}">
                <a16:creationId xmlns="" xmlns:a16="http://schemas.microsoft.com/office/drawing/2014/main" id="{FB4ECA48-C79C-21FE-0093-7D0E404F049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6813" r="1043" b="-2"/>
          <a:stretch/>
        </p:blipFill>
        <p:spPr>
          <a:xfrm>
            <a:off x="-1" y="10"/>
            <a:ext cx="4635315" cy="68579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98468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="" xmlns:a16="http://schemas.microsoft.com/office/drawing/2014/main" id="{CCFFC668-6FE7-100B-AEC4-468144E50974}"/>
              </a:ext>
            </a:extLst>
          </p:cNvPr>
          <p:cNvSpPr/>
          <p:nvPr/>
        </p:nvSpPr>
        <p:spPr>
          <a:xfrm>
            <a:off x="590843" y="4656406"/>
            <a:ext cx="2025748" cy="1631853"/>
          </a:xfrm>
          <a:prstGeom prst="rect">
            <a:avLst/>
          </a:prstGeom>
          <a:solidFill>
            <a:srgbClr val="FF0000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>
            <a:extLst>
              <a:ext uri="{FF2B5EF4-FFF2-40B4-BE49-F238E27FC236}">
                <a16:creationId xmlns="" xmlns:a16="http://schemas.microsoft.com/office/drawing/2014/main" id="{31B30E33-651F-03E3-B9D6-AA2DEDF7B17B}"/>
              </a:ext>
            </a:extLst>
          </p:cNvPr>
          <p:cNvSpPr/>
          <p:nvPr/>
        </p:nvSpPr>
        <p:spPr>
          <a:xfrm>
            <a:off x="590843" y="2613073"/>
            <a:ext cx="2025748" cy="1631853"/>
          </a:xfrm>
          <a:prstGeom prst="rect">
            <a:avLst/>
          </a:prstGeom>
          <a:solidFill>
            <a:srgbClr val="FFFF00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>
            <a:extLst>
              <a:ext uri="{FF2B5EF4-FFF2-40B4-BE49-F238E27FC236}">
                <a16:creationId xmlns="" xmlns:a16="http://schemas.microsoft.com/office/drawing/2014/main" id="{A624D9D3-2A22-51AB-6864-7C71A2F8E9DA}"/>
              </a:ext>
            </a:extLst>
          </p:cNvPr>
          <p:cNvSpPr/>
          <p:nvPr/>
        </p:nvSpPr>
        <p:spPr>
          <a:xfrm>
            <a:off x="590843" y="460716"/>
            <a:ext cx="2025748" cy="1631853"/>
          </a:xfrm>
          <a:prstGeom prst="rect">
            <a:avLst/>
          </a:prstGeom>
          <a:solidFill>
            <a:srgbClr val="00B050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393E4D72-65D3-8424-13EB-A51D2D75DF4A}"/>
              </a:ext>
            </a:extLst>
          </p:cNvPr>
          <p:cNvSpPr txBox="1"/>
          <p:nvPr/>
        </p:nvSpPr>
        <p:spPr>
          <a:xfrm>
            <a:off x="3559126" y="907310"/>
            <a:ext cx="5430130" cy="64633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3600" dirty="0"/>
              <a:t>Было легко и все понятно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E6EA7318-BDAC-8239-45F0-669F70B27890}"/>
              </a:ext>
            </a:extLst>
          </p:cNvPr>
          <p:cNvSpPr txBox="1"/>
          <p:nvPr/>
        </p:nvSpPr>
        <p:spPr>
          <a:xfrm>
            <a:off x="3472375" y="3212067"/>
            <a:ext cx="7891976" cy="64633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3600" dirty="0"/>
              <a:t>Было тяжело, но я со всем справился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86E3AA38-93D7-01F0-3C44-91B6FA74762E}"/>
              </a:ext>
            </a:extLst>
          </p:cNvPr>
          <p:cNvSpPr txBox="1"/>
          <p:nvPr/>
        </p:nvSpPr>
        <p:spPr>
          <a:xfrm>
            <a:off x="3472375" y="5149166"/>
            <a:ext cx="7261274" cy="64633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3600" dirty="0"/>
              <a:t>Было тяжело, я многое не понял</a:t>
            </a:r>
          </a:p>
        </p:txBody>
      </p:sp>
    </p:spTree>
    <p:extLst>
      <p:ext uri="{BB962C8B-B14F-4D97-AF65-F5344CB8AC3E}">
        <p14:creationId xmlns:p14="http://schemas.microsoft.com/office/powerpoint/2010/main" val="31992689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072170C9-D0ED-5D80-7CD2-B38EEA3FBF7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97695" y="775855"/>
            <a:ext cx="3001613" cy="5569527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6000" dirty="0"/>
              <a:t>324</a:t>
            </a:r>
          </a:p>
          <a:p>
            <a:pPr marL="0" indent="0">
              <a:buNone/>
            </a:pPr>
            <a:r>
              <a:rPr lang="ru-RU" sz="6000" dirty="0"/>
              <a:t>657</a:t>
            </a:r>
          </a:p>
          <a:p>
            <a:pPr marL="0" indent="0">
              <a:buNone/>
            </a:pPr>
            <a:r>
              <a:rPr lang="ru-RU" sz="6000" dirty="0"/>
              <a:t>891</a:t>
            </a:r>
          </a:p>
          <a:p>
            <a:pPr marL="0" indent="0">
              <a:buNone/>
            </a:pPr>
            <a:r>
              <a:rPr lang="ru-RU" sz="6000" dirty="0"/>
              <a:t>725</a:t>
            </a:r>
          </a:p>
          <a:p>
            <a:pPr marL="0" indent="0">
              <a:buNone/>
            </a:pPr>
            <a:r>
              <a:rPr lang="ru-RU" sz="6000" dirty="0"/>
              <a:t>904</a:t>
            </a:r>
          </a:p>
          <a:p>
            <a:pPr marL="0" indent="0">
              <a:buNone/>
            </a:pPr>
            <a:r>
              <a:rPr lang="ru-RU" sz="6000" dirty="0"/>
              <a:t>157</a:t>
            </a:r>
          </a:p>
          <a:p>
            <a:endParaRPr lang="ru-RU" sz="5400" dirty="0"/>
          </a:p>
        </p:txBody>
      </p:sp>
      <p:graphicFrame>
        <p:nvGraphicFramePr>
          <p:cNvPr id="4" name="Таблица 3">
            <a:extLst>
              <a:ext uri="{FF2B5EF4-FFF2-40B4-BE49-F238E27FC236}">
                <a16:creationId xmlns="" xmlns:a16="http://schemas.microsoft.com/office/drawing/2014/main" id="{70982E66-DEB4-490F-E6C0-7E581786C39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70398700"/>
              </p:ext>
            </p:extLst>
          </p:nvPr>
        </p:nvGraphicFramePr>
        <p:xfrm>
          <a:off x="4664765" y="2690190"/>
          <a:ext cx="5963478" cy="1710680"/>
        </p:xfrm>
        <a:graphic>
          <a:graphicData uri="http://schemas.openxmlformats.org/drawingml/2006/table">
            <a:tbl>
              <a:tblPr firstRow="1" firstCol="1" bandRow="1"/>
              <a:tblGrid>
                <a:gridCol w="1987826">
                  <a:extLst>
                    <a:ext uri="{9D8B030D-6E8A-4147-A177-3AD203B41FA5}">
                      <a16:colId xmlns="" xmlns:a16="http://schemas.microsoft.com/office/drawing/2014/main" val="1412285120"/>
                    </a:ext>
                  </a:extLst>
                </a:gridCol>
                <a:gridCol w="1987826">
                  <a:extLst>
                    <a:ext uri="{9D8B030D-6E8A-4147-A177-3AD203B41FA5}">
                      <a16:colId xmlns="" xmlns:a16="http://schemas.microsoft.com/office/drawing/2014/main" val="1357199325"/>
                    </a:ext>
                  </a:extLst>
                </a:gridCol>
                <a:gridCol w="1987826">
                  <a:extLst>
                    <a:ext uri="{9D8B030D-6E8A-4147-A177-3AD203B41FA5}">
                      <a16:colId xmlns="" xmlns:a16="http://schemas.microsoft.com/office/drawing/2014/main" val="2640218299"/>
                    </a:ext>
                  </a:extLst>
                </a:gridCol>
              </a:tblGrid>
              <a:tr h="855340">
                <a:tc>
                  <a:txBody>
                    <a:bodyPr/>
                    <a:lstStyle/>
                    <a:p>
                      <a:pPr algn="l" fontAlgn="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ru-RU" sz="3300" b="0" i="0" u="none" strike="noStrike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50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88595" marR="188595" marT="2619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ru-RU" sz="3300" b="0" i="0" u="none" strike="noStrike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50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88595" marR="188595" marT="2619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ru-RU" sz="3300" b="0" i="0" u="none" strike="noStrike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50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88595" marR="188595" marT="2619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974480152"/>
                  </a:ext>
                </a:extLst>
              </a:tr>
              <a:tr h="855340">
                <a:tc>
                  <a:txBody>
                    <a:bodyPr/>
                    <a:lstStyle/>
                    <a:p>
                      <a:pPr algn="ctr" fontAlgn="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ru-RU" sz="3300" b="0" i="0" u="none" strike="noStrike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50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88595" marR="188595" marT="2619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ru-RU" sz="3300" b="0" i="0" u="none" strike="noStrike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5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88595" marR="188595" marT="2619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ru-RU" sz="3300" b="0" i="0" u="none" strike="noStrike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50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88595" marR="188595" marT="2619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962560181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A4B5B879-3E9B-72AC-4F14-A96BAF5EB278}"/>
              </a:ext>
            </a:extLst>
          </p:cNvPr>
          <p:cNvSpPr txBox="1"/>
          <p:nvPr/>
        </p:nvSpPr>
        <p:spPr>
          <a:xfrm>
            <a:off x="8666921" y="2782669"/>
            <a:ext cx="196132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/>
              <a:t>единицы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D8A17D92-2709-4301-B1B5-EB93278ECD30}"/>
              </a:ext>
            </a:extLst>
          </p:cNvPr>
          <p:cNvSpPr txBox="1"/>
          <p:nvPr/>
        </p:nvSpPr>
        <p:spPr>
          <a:xfrm>
            <a:off x="6705599" y="2763364"/>
            <a:ext cx="196132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/>
              <a:t>десятки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FC9B9497-7472-CA5D-B184-2AEB65E65D9B}"/>
              </a:ext>
            </a:extLst>
          </p:cNvPr>
          <p:cNvSpPr txBox="1"/>
          <p:nvPr/>
        </p:nvSpPr>
        <p:spPr>
          <a:xfrm>
            <a:off x="4943060" y="2782669"/>
            <a:ext cx="15902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/>
              <a:t>сотни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5832160" y="4946073"/>
            <a:ext cx="5518927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600" dirty="0" smtClean="0"/>
              <a:t>1000</a:t>
            </a:r>
            <a:endParaRPr lang="ru-RU" sz="6600" dirty="0"/>
          </a:p>
        </p:txBody>
      </p:sp>
    </p:spTree>
    <p:extLst>
      <p:ext uri="{BB962C8B-B14F-4D97-AF65-F5344CB8AC3E}">
        <p14:creationId xmlns:p14="http://schemas.microsoft.com/office/powerpoint/2010/main" val="7411551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68582" y="2147599"/>
            <a:ext cx="9144000" cy="2387600"/>
          </a:xfrm>
        </p:spPr>
        <p:txBody>
          <a:bodyPr>
            <a:normAutofit/>
          </a:bodyPr>
          <a:lstStyle/>
          <a:p>
            <a:r>
              <a:rPr lang="ru-RU" sz="13800" b="1" dirty="0" smtClean="0"/>
              <a:t>176000</a:t>
            </a:r>
            <a:endParaRPr lang="ru-RU" sz="13800" b="1" dirty="0"/>
          </a:p>
        </p:txBody>
      </p:sp>
    </p:spTree>
    <p:extLst>
      <p:ext uri="{BB962C8B-B14F-4D97-AF65-F5344CB8AC3E}">
        <p14:creationId xmlns:p14="http://schemas.microsoft.com/office/powerpoint/2010/main" val="1722471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7" name="Rectangle 6">
            <a:extLst>
              <a:ext uri="{FF2B5EF4-FFF2-40B4-BE49-F238E27FC236}">
                <a16:creationId xmlns="" xmlns:a16="http://schemas.microsoft.com/office/drawing/2014/main" id="{B26EE4FD-480F-42A5-9FEB-DA630457CFB7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5">
            <a:extLst>
              <a:ext uri="{FF2B5EF4-FFF2-40B4-BE49-F238E27FC236}">
                <a16:creationId xmlns="" xmlns:a16="http://schemas.microsoft.com/office/drawing/2014/main" id="{A187062F-BE14-42FC-B06A-607DB23849C3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 bwMode="auto">
          <a:xfrm flipH="1">
            <a:off x="842688" y="1766812"/>
            <a:ext cx="822493" cy="4232692"/>
          </a:xfrm>
          <a:custGeom>
            <a:avLst/>
            <a:gdLst>
              <a:gd name="T0" fmla="*/ 491 w 491"/>
              <a:gd name="T1" fmla="*/ 2247 h 2732"/>
              <a:gd name="T2" fmla="*/ 0 w 491"/>
              <a:gd name="T3" fmla="*/ 2732 h 2732"/>
              <a:gd name="T4" fmla="*/ 0 w 491"/>
              <a:gd name="T5" fmla="*/ 486 h 2732"/>
              <a:gd name="T6" fmla="*/ 491 w 491"/>
              <a:gd name="T7" fmla="*/ 0 h 2732"/>
              <a:gd name="T8" fmla="*/ 491 w 491"/>
              <a:gd name="T9" fmla="*/ 2247 h 2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91" h="2732">
                <a:moveTo>
                  <a:pt x="491" y="2247"/>
                </a:moveTo>
                <a:lnTo>
                  <a:pt x="0" y="2732"/>
                </a:lnTo>
                <a:lnTo>
                  <a:pt x="0" y="486"/>
                </a:lnTo>
                <a:lnTo>
                  <a:pt x="491" y="0"/>
                </a:lnTo>
                <a:lnTo>
                  <a:pt x="491" y="2247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6">
            <a:extLst>
              <a:ext uri="{FF2B5EF4-FFF2-40B4-BE49-F238E27FC236}">
                <a16:creationId xmlns="" xmlns:a16="http://schemas.microsoft.com/office/drawing/2014/main" id="{731FE21B-2A45-4BF5-8B03-E12341988774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 bwMode="auto">
          <a:xfrm flipH="1">
            <a:off x="842689" y="1423780"/>
            <a:ext cx="687754" cy="3820236"/>
          </a:xfrm>
          <a:custGeom>
            <a:avLst/>
            <a:gdLst>
              <a:gd name="T0" fmla="*/ 414 w 414"/>
              <a:gd name="T1" fmla="*/ 2447 h 2447"/>
              <a:gd name="T2" fmla="*/ 0 w 414"/>
              <a:gd name="T3" fmla="*/ 2247 h 2447"/>
              <a:gd name="T4" fmla="*/ 0 w 414"/>
              <a:gd name="T5" fmla="*/ 0 h 2447"/>
              <a:gd name="T6" fmla="*/ 414 w 414"/>
              <a:gd name="T7" fmla="*/ 200 h 2447"/>
              <a:gd name="T8" fmla="*/ 414 w 414"/>
              <a:gd name="T9" fmla="*/ 2447 h 24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14" h="2447">
                <a:moveTo>
                  <a:pt x="414" y="2447"/>
                </a:moveTo>
                <a:lnTo>
                  <a:pt x="0" y="2247"/>
                </a:lnTo>
                <a:lnTo>
                  <a:pt x="0" y="0"/>
                </a:lnTo>
                <a:lnTo>
                  <a:pt x="414" y="200"/>
                </a:lnTo>
                <a:lnTo>
                  <a:pt x="414" y="2447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Freeform 7">
            <a:extLst>
              <a:ext uri="{FF2B5EF4-FFF2-40B4-BE49-F238E27FC236}">
                <a16:creationId xmlns="" xmlns:a16="http://schemas.microsoft.com/office/drawing/2014/main" id="{2DC5A94D-79ED-48F5-9DC5-96CBB507CEC8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 bwMode="auto">
          <a:xfrm flipH="1">
            <a:off x="1183243" y="1239381"/>
            <a:ext cx="347200" cy="3699705"/>
          </a:xfrm>
          <a:custGeom>
            <a:avLst/>
            <a:gdLst>
              <a:gd name="T0" fmla="*/ 209 w 209"/>
              <a:gd name="T1" fmla="*/ 2246 h 2358"/>
              <a:gd name="T2" fmla="*/ 0 w 209"/>
              <a:gd name="T3" fmla="*/ 2358 h 2358"/>
              <a:gd name="T4" fmla="*/ 0 w 209"/>
              <a:gd name="T5" fmla="*/ 111 h 2358"/>
              <a:gd name="T6" fmla="*/ 209 w 209"/>
              <a:gd name="T7" fmla="*/ 0 h 2358"/>
              <a:gd name="T8" fmla="*/ 209 w 209"/>
              <a:gd name="T9" fmla="*/ 2246 h 23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9" h="2358">
                <a:moveTo>
                  <a:pt x="209" y="2246"/>
                </a:moveTo>
                <a:lnTo>
                  <a:pt x="0" y="2358"/>
                </a:lnTo>
                <a:lnTo>
                  <a:pt x="0" y="111"/>
                </a:lnTo>
                <a:lnTo>
                  <a:pt x="209" y="0"/>
                </a:lnTo>
                <a:lnTo>
                  <a:pt x="209" y="2246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" name="Rectangle 8">
            <a:extLst>
              <a:ext uri="{FF2B5EF4-FFF2-40B4-BE49-F238E27FC236}">
                <a16:creationId xmlns="" xmlns:a16="http://schemas.microsoft.com/office/drawing/2014/main" id="{93A3D4BE-AF25-4F9A-9C29-1145CCE24A28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 bwMode="auto">
          <a:xfrm flipH="1">
            <a:off x="1183242" y="1230651"/>
            <a:ext cx="10208658" cy="353107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45F640C9-9529-AB98-8B0F-7FBFCA92F6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70997" y="1607809"/>
            <a:ext cx="9236026" cy="287668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6600" kern="1200" dirty="0" err="1">
                <a:solidFill>
                  <a:srgbClr val="FFFFFF"/>
                </a:solidFill>
                <a:latin typeface="+mj-lt"/>
                <a:ea typeface="+mj-ea"/>
                <a:cs typeface="+mj-cs"/>
              </a:rPr>
              <a:t>Тема</a:t>
            </a:r>
            <a:r>
              <a:rPr lang="en-US" sz="6600" kern="120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: </a:t>
            </a:r>
            <a:r>
              <a:rPr lang="en-US" sz="6600" kern="1200" dirty="0" err="1">
                <a:solidFill>
                  <a:srgbClr val="FFFFFF"/>
                </a:solidFill>
                <a:latin typeface="+mj-lt"/>
                <a:ea typeface="+mj-ea"/>
                <a:cs typeface="+mj-cs"/>
              </a:rPr>
              <a:t>Класс</a:t>
            </a:r>
            <a:r>
              <a:rPr lang="en-US" sz="6600" kern="120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6600" kern="1200" dirty="0" err="1">
                <a:solidFill>
                  <a:srgbClr val="FFFFFF"/>
                </a:solidFill>
                <a:latin typeface="+mj-lt"/>
                <a:ea typeface="+mj-ea"/>
                <a:cs typeface="+mj-cs"/>
              </a:rPr>
              <a:t>единиц</a:t>
            </a:r>
            <a:r>
              <a:rPr lang="en-US" sz="6600" kern="120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 и </a:t>
            </a:r>
            <a:r>
              <a:rPr lang="en-US" sz="6600" kern="1200" dirty="0" err="1">
                <a:solidFill>
                  <a:srgbClr val="FFFFFF"/>
                </a:solidFill>
                <a:latin typeface="+mj-lt"/>
                <a:ea typeface="+mj-ea"/>
                <a:cs typeface="+mj-cs"/>
              </a:rPr>
              <a:t>класс</a:t>
            </a:r>
            <a:r>
              <a:rPr lang="en-US" sz="6600" kern="120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6600" kern="1200" dirty="0" err="1">
                <a:solidFill>
                  <a:srgbClr val="FFFFFF"/>
                </a:solidFill>
                <a:latin typeface="+mj-lt"/>
                <a:ea typeface="+mj-ea"/>
                <a:cs typeface="+mj-cs"/>
              </a:rPr>
              <a:t>тысяч</a:t>
            </a:r>
            <a:endParaRPr lang="en-US" sz="6600" kern="1200" dirty="0">
              <a:solidFill>
                <a:srgbClr val="FFFFFF"/>
              </a:solidFill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28780491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62144019-CB0B-E7FD-61B8-0B33E95951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5922" y="369302"/>
            <a:ext cx="2285096" cy="1325563"/>
          </a:xfrm>
        </p:spPr>
        <p:txBody>
          <a:bodyPr>
            <a:noAutofit/>
          </a:bodyPr>
          <a:lstStyle/>
          <a:p>
            <a:r>
              <a:rPr lang="ru-RU" sz="6000" dirty="0"/>
              <a:t>Цель:</a:t>
            </a:r>
          </a:p>
        </p:txBody>
      </p:sp>
      <p:sp>
        <p:nvSpPr>
          <p:cNvPr id="4" name="Заголовок 1">
            <a:extLst>
              <a:ext uri="{FF2B5EF4-FFF2-40B4-BE49-F238E27FC236}">
                <a16:creationId xmlns="" xmlns:a16="http://schemas.microsoft.com/office/drawing/2014/main" id="{A3255D7D-3448-CD2E-307B-22BDEAE7D047}"/>
              </a:ext>
            </a:extLst>
          </p:cNvPr>
          <p:cNvSpPr txBox="1">
            <a:spLocks/>
          </p:cNvSpPr>
          <p:nvPr/>
        </p:nvSpPr>
        <p:spPr>
          <a:xfrm>
            <a:off x="8498783" y="2899085"/>
            <a:ext cx="3513107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6000" dirty="0"/>
              <a:t>новыми</a:t>
            </a:r>
          </a:p>
        </p:txBody>
      </p:sp>
      <p:sp>
        <p:nvSpPr>
          <p:cNvPr id="5" name="Заголовок 1">
            <a:extLst>
              <a:ext uri="{FF2B5EF4-FFF2-40B4-BE49-F238E27FC236}">
                <a16:creationId xmlns="" xmlns:a16="http://schemas.microsoft.com/office/drawing/2014/main" id="{216A634F-EE82-6EEE-08BA-3BBBB5AA2027}"/>
              </a:ext>
            </a:extLst>
          </p:cNvPr>
          <p:cNvSpPr txBox="1">
            <a:spLocks/>
          </p:cNvSpPr>
          <p:nvPr/>
        </p:nvSpPr>
        <p:spPr>
          <a:xfrm>
            <a:off x="4255604" y="4983508"/>
            <a:ext cx="4015559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6000" dirty="0"/>
              <a:t>разрядами</a:t>
            </a:r>
          </a:p>
        </p:txBody>
      </p:sp>
      <p:sp>
        <p:nvSpPr>
          <p:cNvPr id="6" name="Заголовок 1">
            <a:extLst>
              <a:ext uri="{FF2B5EF4-FFF2-40B4-BE49-F238E27FC236}">
                <a16:creationId xmlns="" xmlns:a16="http://schemas.microsoft.com/office/drawing/2014/main" id="{2A3C72FD-E43B-C326-4B5F-CDAAF32C26FA}"/>
              </a:ext>
            </a:extLst>
          </p:cNvPr>
          <p:cNvSpPr txBox="1">
            <a:spLocks/>
          </p:cNvSpPr>
          <p:nvPr/>
        </p:nvSpPr>
        <p:spPr>
          <a:xfrm>
            <a:off x="940141" y="3607213"/>
            <a:ext cx="3493313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6000" dirty="0"/>
              <a:t>классами </a:t>
            </a:r>
          </a:p>
        </p:txBody>
      </p:sp>
      <p:sp>
        <p:nvSpPr>
          <p:cNvPr id="7" name="Заголовок 1">
            <a:extLst>
              <a:ext uri="{FF2B5EF4-FFF2-40B4-BE49-F238E27FC236}">
                <a16:creationId xmlns="" xmlns:a16="http://schemas.microsoft.com/office/drawing/2014/main" id="{E8EA8C7E-0D21-91B9-9847-BCFB39E2D073}"/>
              </a:ext>
            </a:extLst>
          </p:cNvPr>
          <p:cNvSpPr txBox="1">
            <a:spLocks/>
          </p:cNvSpPr>
          <p:nvPr/>
        </p:nvSpPr>
        <p:spPr>
          <a:xfrm>
            <a:off x="5237922" y="2899085"/>
            <a:ext cx="6858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6000" dirty="0"/>
              <a:t>и</a:t>
            </a:r>
          </a:p>
        </p:txBody>
      </p:sp>
      <p:sp>
        <p:nvSpPr>
          <p:cNvPr id="8" name="Заголовок 1">
            <a:extLst>
              <a:ext uri="{FF2B5EF4-FFF2-40B4-BE49-F238E27FC236}">
                <a16:creationId xmlns="" xmlns:a16="http://schemas.microsoft.com/office/drawing/2014/main" id="{F31BBF31-8BEE-FDCD-F7E0-C7B8C5CD6754}"/>
              </a:ext>
            </a:extLst>
          </p:cNvPr>
          <p:cNvSpPr txBox="1">
            <a:spLocks/>
          </p:cNvSpPr>
          <p:nvPr/>
        </p:nvSpPr>
        <p:spPr>
          <a:xfrm>
            <a:off x="1109870" y="1656867"/>
            <a:ext cx="5651148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6000" dirty="0"/>
              <a:t>познакомиться с</a:t>
            </a:r>
          </a:p>
        </p:txBody>
      </p:sp>
    </p:spTree>
    <p:extLst>
      <p:ext uri="{BB962C8B-B14F-4D97-AF65-F5344CB8AC3E}">
        <p14:creationId xmlns:p14="http://schemas.microsoft.com/office/powerpoint/2010/main" val="42285595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val="981595025"/>
              </p:ext>
            </p:extLst>
          </p:nvPr>
        </p:nvGraphicFramePr>
        <p:xfrm>
          <a:off x="346363" y="220901"/>
          <a:ext cx="11319164" cy="62630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4214658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000" b="1" dirty="0" smtClean="0"/>
              <a:t>План:</a:t>
            </a:r>
            <a:endParaRPr lang="ru-RU" sz="6000" b="1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43461361"/>
              </p:ext>
            </p:extLst>
          </p:nvPr>
        </p:nvGraphicFramePr>
        <p:xfrm>
          <a:off x="318655" y="1825625"/>
          <a:ext cx="11610109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pSp>
        <p:nvGrpSpPr>
          <p:cNvPr id="8" name="Группа 7"/>
          <p:cNvGrpSpPr/>
          <p:nvPr/>
        </p:nvGrpSpPr>
        <p:grpSpPr>
          <a:xfrm>
            <a:off x="10884222" y="1990236"/>
            <a:ext cx="1063848" cy="1519782"/>
            <a:chOff x="10546260" y="162744"/>
            <a:chExt cx="1063848" cy="1519782"/>
          </a:xfrm>
          <a:solidFill>
            <a:srgbClr val="92D050"/>
          </a:solidFill>
        </p:grpSpPr>
        <p:sp>
          <p:nvSpPr>
            <p:cNvPr id="9" name="Нашивка 8"/>
            <p:cNvSpPr/>
            <p:nvPr/>
          </p:nvSpPr>
          <p:spPr>
            <a:xfrm rot="5400000">
              <a:off x="10318293" y="390711"/>
              <a:ext cx="1519782" cy="1063848"/>
            </a:xfrm>
            <a:prstGeom prst="chevron">
              <a:avLst/>
            </a:prstGeom>
            <a:grpFill/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0" name="Нашивка 4"/>
            <p:cNvSpPr/>
            <p:nvPr/>
          </p:nvSpPr>
          <p:spPr>
            <a:xfrm>
              <a:off x="10546260" y="694668"/>
              <a:ext cx="1063848" cy="455934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8415" tIns="18415" rIns="18415" bIns="18415" numCol="1" spcCol="1270" anchor="ctr" anchorCtr="0">
              <a:noAutofit/>
            </a:bodyPr>
            <a:lstStyle/>
            <a:p>
              <a:pPr lvl="0" algn="ctr" defTabSz="12890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2900" kern="1200" dirty="0" smtClean="0"/>
                <a:t>1</a:t>
              </a:r>
              <a:endParaRPr lang="ru-RU" sz="2900" kern="1200" dirty="0"/>
            </a:p>
          </p:txBody>
        </p:sp>
      </p:grpSp>
    </p:spTree>
    <p:extLst>
      <p:ext uri="{BB962C8B-B14F-4D97-AF65-F5344CB8AC3E}">
        <p14:creationId xmlns:p14="http://schemas.microsoft.com/office/powerpoint/2010/main" val="30367135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732" t="34739" r="8377" b="35636"/>
          <a:stretch/>
        </p:blipFill>
        <p:spPr>
          <a:xfrm>
            <a:off x="8148353" y="253296"/>
            <a:ext cx="3281647" cy="2753247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57" t="38329" r="66649" b="30836"/>
          <a:stretch/>
        </p:blipFill>
        <p:spPr>
          <a:xfrm>
            <a:off x="568036" y="253298"/>
            <a:ext cx="2618510" cy="275324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820" t="36286" r="37321" b="31857"/>
          <a:stretch/>
        </p:blipFill>
        <p:spPr>
          <a:xfrm>
            <a:off x="3922182" y="253297"/>
            <a:ext cx="2942745" cy="2753247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14"/>
          <a:stretch/>
        </p:blipFill>
        <p:spPr>
          <a:xfrm>
            <a:off x="2656888" y="3123246"/>
            <a:ext cx="5766675" cy="36211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01905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315</TotalTime>
  <Words>403</Words>
  <Application>Microsoft Office PowerPoint</Application>
  <PresentationFormat>Произвольный</PresentationFormat>
  <Paragraphs>138</Paragraphs>
  <Slides>23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Тема Office</vt:lpstr>
      <vt:lpstr>Презентация PowerPoint</vt:lpstr>
      <vt:lpstr>«Знание только тогда знание, когда оно приобретено усилиями своей мысли, а не памятью»  Л. Н. Толстой</vt:lpstr>
      <vt:lpstr>Презентация PowerPoint</vt:lpstr>
      <vt:lpstr>176000</vt:lpstr>
      <vt:lpstr>Тема: Класс единиц и класс тысяч</vt:lpstr>
      <vt:lpstr>Цель:</vt:lpstr>
      <vt:lpstr>Презентация PowerPoint</vt:lpstr>
      <vt:lpstr>План:</vt:lpstr>
      <vt:lpstr>Презентация PowerPoint</vt:lpstr>
      <vt:lpstr>Презентация PowerPoint</vt:lpstr>
      <vt:lpstr>В переводе с итальянского слово миллион означает «большая тысяча»</vt:lpstr>
      <vt:lpstr>Правила работы в парах</vt:lpstr>
      <vt:lpstr>Презентация PowerPoint</vt:lpstr>
      <vt:lpstr>План:</vt:lpstr>
      <vt:lpstr>Презентация PowerPoint</vt:lpstr>
      <vt:lpstr>План:</vt:lpstr>
      <vt:lpstr>Презентация PowerPoint</vt:lpstr>
      <vt:lpstr>План:</vt:lpstr>
      <vt:lpstr>Презентация PowerPoint</vt:lpstr>
      <vt:lpstr>План:</vt:lpstr>
      <vt:lpstr>Презентация PowerPoint</vt:lpstr>
      <vt:lpstr>«Знание только тогда знание, когда оно приобретено усилиями своей мысли, а не памятью» Л. Н. Толстой</vt:lpstr>
      <vt:lpstr>Презентация PowerPoint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Анна Алексеева</dc:creator>
  <cp:lastModifiedBy>Пользователь Windows</cp:lastModifiedBy>
  <cp:revision>20</cp:revision>
  <dcterms:created xsi:type="dcterms:W3CDTF">2022-10-01T13:41:42Z</dcterms:created>
  <dcterms:modified xsi:type="dcterms:W3CDTF">2022-10-16T17:07:17Z</dcterms:modified>
</cp:coreProperties>
</file>