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6B5A194-02CF-44B5-9AAB-DC3E7A1AE72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3C9623B-5BEF-4332-959A-BA899915996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Культурное пространство в годы Великой Отечественной войны</a:t>
            </a:r>
            <a:endParaRPr lang="ru-RU" sz="66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 Дейнека «Оборона Севастополя»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9. Александр Дейнека Оборона Севастопол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72" y="1357298"/>
            <a:ext cx="8864794" cy="528641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 Дейнека «Раздолье»</a:t>
            </a:r>
            <a:endParaRPr lang="ru-RU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0. Дейнека. Раздоль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414485"/>
            <a:ext cx="7572427" cy="5177647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+mn-lt"/>
              </a:rPr>
              <a:t>А. Пластов «Фашист пролетел»</a:t>
            </a:r>
            <a:endParaRPr lang="ru-RU" sz="4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Содержимое 3" descr="11. Аркадий Пластов. Фашист пролетел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306792"/>
            <a:ext cx="7215238" cy="534829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Аркадий Пластов «Жатва»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2. Пластов. Жатв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5338" y="1193730"/>
            <a:ext cx="7328562" cy="566427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Сергей Герасимов «Мать партизана</a:t>
            </a:r>
            <a:r>
              <a:rPr lang="ru-RU" dirty="0" smtClean="0">
                <a:solidFill>
                  <a:schemeClr val="bg1"/>
                </a:solidFill>
                <a:latin typeface="+mn-lt"/>
              </a:rPr>
              <a:t>»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Содержимое 3" descr="13. Сергей Герасимов. Мать партизана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216988"/>
            <a:ext cx="7072362" cy="5530816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Б. </a:t>
            </a:r>
            <a:r>
              <a:rPr lang="ru-RU" sz="5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Неменский</a:t>
            </a: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«Мать»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4. Б. Неменский. Мат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353548"/>
            <a:ext cx="6143667" cy="5455577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74638"/>
            <a:ext cx="3714776" cy="401161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Вера Мухина </a:t>
            </a:r>
            <a:b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Партизанка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5. Вера Мухина. Партизан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85728"/>
            <a:ext cx="5000660" cy="638275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274638"/>
            <a:ext cx="3929058" cy="50831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Матвей </a:t>
            </a:r>
            <a:r>
              <a:rPr lang="ru-RU" dirty="0" err="1" smtClean="0">
                <a:solidFill>
                  <a:schemeClr val="bg1"/>
                </a:solidFill>
              </a:rPr>
              <a:t>Манизер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Памятник Зое Космодемьянской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16. Матвей Манизер. Памятник Зое Космодемьянской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156390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274638"/>
            <a:ext cx="3686172" cy="6011882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Ираклий </a:t>
            </a:r>
            <a:r>
              <a:rPr lang="ru-RU" sz="6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Тоидзе</a:t>
            </a:r>
            <a:endParaRPr lang="ru-RU" sz="6000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pic>
        <p:nvPicPr>
          <p:cNvPr id="4" name="Содержимое 3" descr="1. Родина-мать зове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85728"/>
            <a:ext cx="4357718" cy="6421899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274638"/>
            <a:ext cx="4786314" cy="5226064"/>
          </a:xfrm>
        </p:spPr>
        <p:txBody>
          <a:bodyPr/>
          <a:lstStyle/>
          <a:p>
            <a:r>
              <a:rPr lang="ru-RU" sz="5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Михаил Шолохов на фронте</a:t>
            </a:r>
            <a:endParaRPr lang="ru-RU" sz="54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. Михаил Шолохов на фронт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4290"/>
            <a:ext cx="4304243" cy="635798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274638"/>
            <a:ext cx="4143372" cy="565469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Александр Твардовский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/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Апрель 1945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Кёнигсберг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3. Александр Твардовски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967064" cy="664371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Владимир Зельдин. Кадр из фильма «Свинарка и пастух»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4. Владимир Зельдин - Свинарка и пастух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491580"/>
            <a:ext cx="6929486" cy="519346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274638"/>
            <a:ext cx="4214842" cy="5440378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Давид Ойстрах</a:t>
            </a:r>
            <a:endParaRPr lang="ru-RU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5. Давид_Фёдорович_Ойстрах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528732"/>
            <a:ext cx="4357718" cy="632926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4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Борис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Сичкин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Ефим Березин, Александр Сегал, Юрий Тимошенко, Борис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Каменькович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6. Штепсель и Тарапунь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785926"/>
            <a:ext cx="8072494" cy="497512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+mn-lt"/>
              </a:rPr>
              <a:t>Клавдия </a:t>
            </a:r>
            <a:r>
              <a:rPr lang="ru-RU" sz="5400" dirty="0" err="1" smtClean="0">
                <a:solidFill>
                  <a:schemeClr val="bg1"/>
                </a:solidFill>
                <a:latin typeface="+mn-lt"/>
              </a:rPr>
              <a:t>Шульженко</a:t>
            </a:r>
            <a:endParaRPr lang="ru-RU" sz="5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Содержимое 3" descr="7. Клавдия Шульженко. 1941 г. Ленинградский фрон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518426"/>
            <a:ext cx="8215370" cy="509353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74638"/>
            <a:ext cx="3643338" cy="4225932"/>
          </a:xfrm>
        </p:spPr>
        <p:txBody>
          <a:bodyPr>
            <a:normAutofit/>
          </a:bodyPr>
          <a:lstStyle/>
          <a:p>
            <a:r>
              <a:rPr lang="ru-RU" sz="6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Рина</a:t>
            </a:r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Зелёная</a:t>
            </a:r>
            <a:endParaRPr lang="ru-RU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8. Рина Зелена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357166"/>
            <a:ext cx="4929222" cy="6389505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</TotalTime>
  <Words>87</Words>
  <Application>Microsoft Office PowerPoint</Application>
  <PresentationFormat>Экран (4:3)</PresentationFormat>
  <Paragraphs>17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Культурное пространство в годы Великой Отечественной войны</vt:lpstr>
      <vt:lpstr>Ираклий Тоидзе</vt:lpstr>
      <vt:lpstr>Михаил Шолохов на фронте</vt:lpstr>
      <vt:lpstr>Александр Твардовский  Апрель 1945 Кёнигсберг</vt:lpstr>
      <vt:lpstr>Владимир Зельдин. Кадр из фильма «Свинарка и пастух»</vt:lpstr>
      <vt:lpstr>Давид Ойстрах</vt:lpstr>
      <vt:lpstr>Борис Сичкин, Ефим Березин, Александр Сегал, Юрий Тимошенко, Борис Каменькович</vt:lpstr>
      <vt:lpstr>Клавдия Шульженко</vt:lpstr>
      <vt:lpstr>Рина Зелёная</vt:lpstr>
      <vt:lpstr>А. Дейнека «Оборона Севастополя»</vt:lpstr>
      <vt:lpstr>А. Дейнека «Раздолье»</vt:lpstr>
      <vt:lpstr>А. Пластов «Фашист пролетел»</vt:lpstr>
      <vt:lpstr>Аркадий Пластов «Жатва»</vt:lpstr>
      <vt:lpstr>Сергей Герасимов «Мать партизана»</vt:lpstr>
      <vt:lpstr>Б. Неменский «Мать»</vt:lpstr>
      <vt:lpstr>Вера Мухина   Партизанка</vt:lpstr>
      <vt:lpstr>Матвей Манизер  Памятник Зое Космодемьянской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Культурное пространство в годы Великой Отечественной войны</dc:title>
  <dc:creator>1</dc:creator>
  <cp:lastModifiedBy>1</cp:lastModifiedBy>
  <cp:revision>2</cp:revision>
  <dcterms:created xsi:type="dcterms:W3CDTF">2023-06-12T09:20:54Z</dcterms:created>
  <dcterms:modified xsi:type="dcterms:W3CDTF">2023-06-12T09:38:42Z</dcterms:modified>
</cp:coreProperties>
</file>