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917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20"/>
            <a:ext cx="9144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174812" y="134471"/>
            <a:ext cx="8754035" cy="233434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КОУ ВО «Семилукский центр психолого-педагогической, медицинской и социальной помощи»</a:t>
            </a:r>
            <a:endParaRPr lang="ru-RU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94479" y="2441537"/>
            <a:ext cx="3517612" cy="85299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Г. Семилуки 2023 г. 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163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8941" y="2030506"/>
            <a:ext cx="8498541" cy="4572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Ребенок должен научиться выбирать самый безопасный (а не самый близкий) путь следования. Необходимо  постоянно держать связь с ребенком в течение дня. Выработайте  для него и для себя сигнальное время связи.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43381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047" y="2057400"/>
            <a:ext cx="8579224" cy="4504765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Прислушивайтесь к мнению ребенка, постарайтесь понять его точку зрения. Так вы дадите ему понять, что он  равноправный партнер в выработке </a:t>
            </a:r>
            <a:r>
              <a:rPr lang="ru-RU" sz="4000" b="1" dirty="0"/>
              <a:t>к</a:t>
            </a:r>
            <a:r>
              <a:rPr lang="ru-RU" sz="4000" b="1" dirty="0" smtClean="0"/>
              <a:t>омпромисса. Дайте ребенку право выбора из нескольких возможностей.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554779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047" y="2057400"/>
            <a:ext cx="8579224" cy="4504765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Дети подражают нашему поведению и учатся у нас ответственности за свои поступки. Лучшее воспитание – собственный положительный пример </a:t>
            </a:r>
            <a:r>
              <a:rPr lang="ru-RU" sz="4000" b="1" smtClean="0"/>
              <a:t>взрослого человека!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48461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17" y="147917"/>
            <a:ext cx="8834718" cy="6562165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363071" y="592214"/>
            <a:ext cx="8619564" cy="119624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Ребенок и безопасность</a:t>
            </a:r>
            <a:endParaRPr lang="ru-RU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7164" y="1976718"/>
            <a:ext cx="7718611" cy="135815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Воспитатель Наумова Е.А.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8941" y="2030506"/>
            <a:ext cx="8498541" cy="4572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Для родителей, воспитателей и учителей  непреложными правилами должны стать «</a:t>
            </a:r>
            <a:r>
              <a:rPr lang="ru-RU" sz="4000" dirty="0" smtClean="0">
                <a:solidFill>
                  <a:srgbClr val="FF0000"/>
                </a:solidFill>
              </a:rPr>
              <a:t>правила ТРЕХ К</a:t>
            </a:r>
            <a:r>
              <a:rPr lang="ru-RU" sz="4000" dirty="0" smtClean="0"/>
              <a:t>». Всегда знайте:</a:t>
            </a:r>
            <a:br>
              <a:rPr lang="ru-RU" sz="4000" dirty="0" smtClean="0"/>
            </a:br>
            <a:r>
              <a:rPr lang="ru-RU" sz="4000" dirty="0" smtClean="0">
                <a:solidFill>
                  <a:srgbClr val="FF0000"/>
                </a:solidFill>
              </a:rPr>
              <a:t>Куда</a:t>
            </a:r>
            <a:r>
              <a:rPr lang="ru-RU" sz="4000" dirty="0" smtClean="0"/>
              <a:t> пошел ребенок</a:t>
            </a:r>
            <a:br>
              <a:rPr lang="ru-RU" sz="4000" dirty="0" smtClean="0"/>
            </a:br>
            <a:r>
              <a:rPr lang="ru-RU" sz="4000" dirty="0" smtClean="0">
                <a:solidFill>
                  <a:srgbClr val="FF0000"/>
                </a:solidFill>
              </a:rPr>
              <a:t>Кто</a:t>
            </a:r>
            <a:r>
              <a:rPr lang="ru-RU" sz="4000" dirty="0" smtClean="0"/>
              <a:t> пошел с ним</a:t>
            </a:r>
            <a:br>
              <a:rPr lang="ru-RU" sz="4000" dirty="0" smtClean="0"/>
            </a:br>
            <a:r>
              <a:rPr lang="ru-RU" sz="4000" dirty="0" smtClean="0">
                <a:solidFill>
                  <a:srgbClr val="FF0000"/>
                </a:solidFill>
              </a:rPr>
              <a:t>Когд</a:t>
            </a:r>
            <a:r>
              <a:rPr lang="ru-RU" sz="4000" dirty="0" smtClean="0"/>
              <a:t>а он должен вернуться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6889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8941" y="2030506"/>
            <a:ext cx="8498541" cy="4572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Отмечайте взрослых, которые  уделяют слишком много внимания ребенку(дарят дорогие подарки, сладости, игрушки) и при этом ищут возможность остаться с ним наедине.</a:t>
            </a:r>
            <a:br>
              <a:rPr lang="ru-RU" sz="4000" b="1" dirty="0" smtClean="0"/>
            </a:b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160247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9283" y="1976718"/>
            <a:ext cx="8498541" cy="4572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Ребенок с детства должен знать жесткие границы доступа к своему телу. Любые попытки со стороны должны пресекаться. О них ребенок  обязательно должен ставить в известность близких людей. Ребенок  должен выучить  первичные правила сексуальных ограничений.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073780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8941" y="2030506"/>
            <a:ext cx="8498541" cy="4572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Объясните ребенку  разницу между  «плохим» и «хорошим» секретом. Сюрприз к дню рождения – это хорошо, а секреты о курении, выпивке, наркотиках, угрозах и насилии – это плохо. Ребенок, предупрежденный о  такой дифференциации, сможет избежать многих неприятных ситуаций.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266173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8941" y="2030506"/>
            <a:ext cx="8498541" cy="4572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Научите ребенка говорить «НЕТ» в  ситуациях, когда ему предлагают запретные вещи, берут «на слабо», насмехаются.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236735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8941" y="2030506"/>
            <a:ext cx="8498541" cy="4572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В семье введите  традицию общения с ребенком перед сном, обсуждения событий за день. Такое общение бесценно для установления доверительных отношений.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057957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8941" y="2030506"/>
            <a:ext cx="8498541" cy="4572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Объясните ребенку, что нельзя подходить к  незнакомым людям, к  машинам с незнакомцами. Нельзя уходить  даже с знакомыми людьми под любыми предлогами.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3784561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317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КОУ ВО «Семилукский центр психолого-педагогической, медицинской и социальной помощи»</vt:lpstr>
      <vt:lpstr>Ребенок и безопасность</vt:lpstr>
      <vt:lpstr>Для родителей, воспитателей и учителей  непреложными правилами должны стать «правила ТРЕХ К». Всегда знайте: Куда пошел ребенок Кто пошел с ним Когда он должен вернуться</vt:lpstr>
      <vt:lpstr>Отмечайте взрослых, которые  уделяют слишком много внимания ребенку(дарят дорогие подарки, сладости, игрушки) и при этом ищут возможность остаться с ним наедине. </vt:lpstr>
      <vt:lpstr>Ребенок с детства должен знать жесткие границы доступа к своему телу. Любые попытки со стороны должны пресекаться. О них ребенок  обязательно должен ставить в известность близких людей. Ребенок  должен выучить  первичные правила сексуальных ограничений.</vt:lpstr>
      <vt:lpstr>Объясните ребенку  разницу между  «плохим» и «хорошим» секретом. Сюрприз к дню рождения – это хорошо, а секреты о курении, выпивке, наркотиках, угрозах и насилии – это плохо. Ребенок, предупрежденный о  такой дифференциации, сможет избежать многих неприятных ситуаций.</vt:lpstr>
      <vt:lpstr>Научите ребенка говорить «НЕТ» в  ситуациях, когда ему предлагают запретные вещи, берут «на слабо», насмехаются.</vt:lpstr>
      <vt:lpstr>В семье введите  традицию общения с ребенком перед сном, обсуждения событий за день. Такое общение бесценно для установления доверительных отношений.</vt:lpstr>
      <vt:lpstr>Объясните ребенку, что нельзя подходить к  незнакомым людям, к  машинам с незнакомцами. Нельзя уходить  даже с знакомыми людьми под любыми предлогами.</vt:lpstr>
      <vt:lpstr>Ребенок должен научиться выбирать самый безопасный (а не самый близкий) путь следования. Необходимо  постоянно держать связь с ребенком в течение дня. Выработайте  для него и для себя сигнальное время связи.</vt:lpstr>
      <vt:lpstr>Прислушивайтесь к мнению ребенка, постарайтесь понять его точку зрения. Так вы дадите ему понять, что он  равноправный партнер в выработке компромисса. Дайте ребенку право выбора из нескольких возможностей.</vt:lpstr>
      <vt:lpstr>Дети подражают нашему поведению и учатся у нас ответственности за свои поступки. Лучшее воспитание – собственный положительный пример взрослого человека!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КОУ ВО «Семилукский центр психолого-педагогической, медицинской и социальной помощи»</dc:title>
  <dc:creator>Test</dc:creator>
  <cp:lastModifiedBy>Test</cp:lastModifiedBy>
  <cp:revision>4</cp:revision>
  <dcterms:created xsi:type="dcterms:W3CDTF">2014-11-21T11:00:06Z</dcterms:created>
  <dcterms:modified xsi:type="dcterms:W3CDTF">2023-06-12T09:39:37Z</dcterms:modified>
</cp:coreProperties>
</file>