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notesMasterIdLst>
    <p:notesMasterId r:id="rId13"/>
  </p:notesMasterIdLst>
  <p:sldIdLst>
    <p:sldId id="256" r:id="rId2"/>
    <p:sldId id="287" r:id="rId3"/>
    <p:sldId id="272" r:id="rId4"/>
    <p:sldId id="273" r:id="rId5"/>
    <p:sldId id="289" r:id="rId6"/>
    <p:sldId id="290" r:id="rId7"/>
    <p:sldId id="283" r:id="rId8"/>
    <p:sldId id="284" r:id="rId9"/>
    <p:sldId id="286" r:id="rId10"/>
    <p:sldId id="288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0CF2"/>
    <a:srgbClr val="A50021"/>
    <a:srgbClr val="00FF00"/>
    <a:srgbClr val="990099"/>
    <a:srgbClr val="FF33CC"/>
    <a:srgbClr val="FFFFFF"/>
    <a:srgbClr val="CCFF3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590" autoAdjust="0"/>
  </p:normalViewPr>
  <p:slideViewPr>
    <p:cSldViewPr>
      <p:cViewPr>
        <p:scale>
          <a:sx n="73" d="100"/>
          <a:sy n="73" d="100"/>
        </p:scale>
        <p:origin x="-1212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2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B984176-C223-4361-95FE-A4EB0122E89D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34ECFB2-A994-4D84-A3B0-D4157EE78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5875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80E37584-94AE-4EDB-BED3-A0F0609B55A0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79B8C6D7-887B-40EA-A6E9-D9E8A3BCFA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D3C9A3-6BAC-4D4E-AD14-0C16C8CF8119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032F5-3855-4861-851B-95E77B6376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D829DE-0E1F-4AD4-96C4-E22B983C01BF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76C9A4-6428-4605-8C9D-81C9F92617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7A1DEE10-0B1F-4B31-B543-E72EEAD2B5EC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5803A7C9-540D-43CF-BAE8-22B23C3FC9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03FD1DE6-A9C2-4BCE-BE2E-DC4AAD8147DF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992EFCC1-8DC1-41C1-A35D-331BC65F3F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CCB9D9-B0AF-4F1A-ADAA-DA6DDCB81391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E9C82F-DD48-4126-81E5-BF455F967F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DB7C38-B36F-497B-95D2-96645BC03522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1F9F42-8071-4B99-92A2-4EB143D37D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2EE5234A-E7F5-4326-84D5-8170DFFA9064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8459A36D-A563-4550-8240-19213FDBC1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12B50C-2C67-488D-91F9-A043B60F1FF0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3AC157-FB34-49B3-8809-774B0F100C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28107D25-5F85-42B7-9AF8-E8AC6A80AD12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8B50EFFF-B32F-4A63-8966-7D1D1005E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7FCBFE75-CD2A-4FD9-A344-070CCA422F09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AE80D34F-FFA5-4846-B199-D9AC80A4A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C897FF0-0CAC-4E92-A6C7-FB08DFDA1656}" type="datetimeFigureOut">
              <a:rPr lang="ru-RU" smtClean="0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F3B3B54-A91F-4482-8592-4E5A39CD76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584088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«Физическое</a:t>
            </a: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развитие детей</a:t>
            </a: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игровой деятельности»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170CF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depositphotos_439224592-stock-illustration-cheerful-cute-little-kids-colorful.jpg"/>
          <p:cNvPicPr>
            <a:picLocks noChangeAspect="1" noChangeArrowheads="1"/>
          </p:cNvPicPr>
          <p:nvPr/>
        </p:nvPicPr>
        <p:blipFill>
          <a:blip r:embed="rId3" cstate="print"/>
          <a:srcRect b="7733"/>
          <a:stretch>
            <a:fillRect/>
          </a:stretch>
        </p:blipFill>
        <p:spPr bwMode="auto">
          <a:xfrm>
            <a:off x="2843807" y="1844823"/>
            <a:ext cx="6272365" cy="46805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Вывод: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357298"/>
            <a:ext cx="8686800" cy="4525962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Таким образом, велико также значение подвижных игр в воспитании физических качеств: быстроты, ловкости, силы, выносливости, гибкости. Игры воспитывают у детей чувства солидарности, товарищества и ответственности за действие друг друга. Правила игры способствуют воспитанию сознательной дисциплины, честности, выдержки, умению взять себя в руки после сильного возбуждения.</a:t>
            </a:r>
          </a:p>
          <a:p>
            <a:endParaRPr lang="ru-RU" dirty="0"/>
          </a:p>
        </p:txBody>
      </p:sp>
      <p:pic>
        <p:nvPicPr>
          <p:cNvPr id="1027" name="Picture 3" descr="C:\Users\admin\Desktop\d9b5bb2341b049debca55bbf2e7cece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761440"/>
            <a:ext cx="5148064" cy="3096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2981325"/>
          </a:xfrm>
        </p:spPr>
        <p:txBody>
          <a:bodyPr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96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96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3382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Создать разнообразную физкультурно-игровую среду, направленную на оптимизацию двигательной активности. 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554163"/>
            <a:ext cx="8686800" cy="416085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-  Обогатить детей элементарными знаниями о многообразии подвижных игр и физических упражнений. 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-  Обучить технике основных видов движений с целью их правильного выполнения.       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Формировать действия с различными предметами и пособиями (обручи, мячи, скакалки и т. д.). 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Ознакомить с правилами подвижных игр, формировать умения четко их выполнять, проявляя находчивость, выдержку, ловкость и самостоятельность. 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двигательные качества и способности (быстрота, ловкость, координация, гибкость, выносливость) и пространственную ориентировку в физкультурном зале, на спортивной площадке.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Развивать выразительность движений. Поощрять двигательное творчество детей. 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85860"/>
            <a:ext cx="8686800" cy="4525962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Дошкольный возраст считается наиболее важным для физического, психического и умственного развития ребенка. В этот период закладываются основы его здоровья. Поэтому основная задача физкультурно-оздоровительной работы заключается в том, чтобы способствовать укреплению здоровья, совершенствованию физического развития дошкольника.</a:t>
            </a:r>
          </a:p>
          <a:p>
            <a:endParaRPr lang="ru-RU" dirty="0"/>
          </a:p>
        </p:txBody>
      </p:sp>
      <p:pic>
        <p:nvPicPr>
          <p:cNvPr id="2050" name="Picture 2" descr="C:\Users\admin\Desktop\33598eb96aa12c2fd55741b3f13ee8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659424"/>
            <a:ext cx="3998218" cy="3198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71480"/>
            <a:ext cx="8686800" cy="4525962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занимает важнейшее место в жизни ребенка-дошкольника, и поэтому рассматривается педагогами как одно из главных средств воспитания. В практике детского сада широко используются игры ролевые, дидактические, строительные, подвижные и т. д. Но среди всего многообразия игр следует особо выделить подвижные игры, в которой все играющие обязательно вовлекаются в активные двигательные действия. Эти действия обусловлены сюжетом и правилами игры и направлены на достижение определенной условной цели, поставленной перед детьми взрослыми или самими играющими.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61319410_418932778.pdf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424936" cy="5596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\Desktop\15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944888"/>
            <a:ext cx="8064896" cy="2688299"/>
          </a:xfrm>
          <a:prstGeom prst="rect">
            <a:avLst/>
          </a:prstGeom>
          <a:noFill/>
        </p:spPr>
      </p:pic>
      <p:pic>
        <p:nvPicPr>
          <p:cNvPr id="4098" name="Picture 2" descr="C:\Users\admin\Desktop\slide_14.jpg"/>
          <p:cNvPicPr>
            <a:picLocks noChangeAspect="1" noChangeArrowheads="1"/>
          </p:cNvPicPr>
          <p:nvPr/>
        </p:nvPicPr>
        <p:blipFill>
          <a:blip r:embed="rId3" cstate="print"/>
          <a:srcRect t="4490" b="27278"/>
          <a:stretch>
            <a:fillRect/>
          </a:stretch>
        </p:blipFill>
        <p:spPr bwMode="auto">
          <a:xfrm>
            <a:off x="251520" y="0"/>
            <a:ext cx="688684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Подбор игр.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928670"/>
            <a:ext cx="8686800" cy="4525962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Содержание игр должно соответствовать уровню развития и подготовленности играющих, быть доступным и интересным для них. Трудность подвижных игр и игровых упражнений для детей разного дошкольного возраста неодинакова, она зависит от насыщенности их различными моторными действиями. Поэтому следует так подбирать игры, чтобы двигательные задания в них, даже основанные на одном и том же движении, усложняются постепенно.</a:t>
            </a:r>
          </a:p>
          <a:p>
            <a:endParaRPr lang="ru-RU" dirty="0"/>
          </a:p>
        </p:txBody>
      </p:sp>
      <p:pic>
        <p:nvPicPr>
          <p:cNvPr id="6146" name="Picture 2" descr="C:\Users\admin\Desktop\2MqtvvY65wT9_1200x0_AybP2us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501008"/>
            <a:ext cx="4788024" cy="30866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571480"/>
            <a:ext cx="86868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игр в течении дня.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Подвижные игры с детьми проводятся ежедневно. В утренние часы, до завтрака, целесообразно дать детям возможность поиграть самостоятельно. Воспитатель может провести упражнения с несложными заданиями, простые игры спокойного характера с небольшими группами детей или с некоторыми детьми индивидуально. Более подвижная игра, организованная со всей группой, может заменить утреннюю гимнастику.</a:t>
            </a:r>
          </a:p>
          <a:p>
            <a:endParaRPr lang="ru-RU" dirty="0"/>
          </a:p>
        </p:txBody>
      </p:sp>
      <p:pic>
        <p:nvPicPr>
          <p:cNvPr id="5122" name="Picture 2" descr="C:\Users\admin\Desktop\2 (2)_5ea5f41a219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068960"/>
            <a:ext cx="4668011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85728"/>
            <a:ext cx="8686800" cy="452596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проведения игр и упражнений.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Для проведения подвижных игр и упражнений в каждом дошкольном учреждении необходимо иметь разнообразное физкультурное оборудование, которое может быть установлено как на участке (на групповых площадках), так и в групповых комнатах. Оно широко применяется при организованных физкультурных занятиях и подвижных игр, а также стимулирует самостоятельную двигательную деятельность детей.</a:t>
            </a:r>
          </a:p>
          <a:p>
            <a:endParaRPr lang="ru-RU" dirty="0"/>
          </a:p>
        </p:txBody>
      </p:sp>
      <p:pic>
        <p:nvPicPr>
          <p:cNvPr id="2050" name="Picture 2" descr="C:\Users\admin\Desktop\im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84984"/>
            <a:ext cx="8424936" cy="32361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394</TotalTime>
  <Words>492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Презентация PowerPoint</vt:lpstr>
      <vt:lpstr> Цель:  Создать разнообразную физкультурно-игровую среду, направленную на оптимизацию двигательной активности.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Подбор игр. </vt:lpstr>
      <vt:lpstr>Презентация PowerPoint</vt:lpstr>
      <vt:lpstr>Презентация PowerPoint</vt:lpstr>
      <vt:lpstr>Вывод: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admin</cp:lastModifiedBy>
  <cp:revision>37</cp:revision>
  <dcterms:created xsi:type="dcterms:W3CDTF">2013-11-10T05:10:41Z</dcterms:created>
  <dcterms:modified xsi:type="dcterms:W3CDTF">2023-06-12T09:48:00Z</dcterms:modified>
</cp:coreProperties>
</file>