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29A6A1-51F4-4713-93CD-B113E81850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274902-AD2C-4ABB-8048-05AC0836A0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DE64EA-180D-407B-96EC-3A18321D5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87E7A8-8516-48FE-958C-0002C7EA1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2871AF-7DD9-4D2E-A2AA-E0FAE275A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90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F48EC9-5C16-461E-ADFF-069FD1C71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CD2E0AE-0DBC-471C-A479-6A04CE9ED9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FB5B20-A6A1-4D20-A6CF-7560DF9AA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C3E2F8-5DD1-48BA-BCF9-F45624A84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23C373-9A33-4586-B453-836F40EC9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729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F6705FA-7054-4FBF-AE10-FECC9D20A1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AF040D-88AC-4C00-A7DF-D81A748A16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BE0E6C-B136-4E9D-B990-70CC574C9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5025DF-5AA2-470D-97D7-F3DA3FDA6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2B5615-14F4-4F71-95F0-3B57F83B1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600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F9F6E5-148A-41D0-8432-6A3B0CED8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2D71A7-8655-4F34-AF42-465501FD7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B47906-E152-4783-849A-7317DB520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E97D1C-AD94-4107-85BA-20ED0538D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BAB34F-3AA3-4312-B72B-239ABB4B7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797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420172-6FBD-47ED-8DC1-AC08BDFFC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EFCFFD-F3BA-41C4-B57D-68FB62DDDA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8A68C4-9A63-4EF1-93DA-7032E424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2990E5-244E-45CA-8DA1-1016F5AB3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53F256-04A9-4159-B992-F1A2C476C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69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13ED8F-809B-4F94-98A8-120E3B3E5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62D16D-228A-4E91-9697-601B082E8F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A8F0FE4-94D3-464A-A0F3-5B9B7FDAC1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53EE981-25A7-49E7-BF3B-9F60E83F3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5581ED-972E-48BB-A039-70C9381DA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679287-1978-4D01-AEA7-39DDE7267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517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0C981-C21C-44C5-AF45-5BC44C99B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6E0808-AF90-424B-AFFF-1AC7053D7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5AA573-C15A-4C68-8E5D-7C0413E414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E8B6F00-0FA1-4DA2-B9A6-B1D8ABFEC6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88202EB-7CF7-48B7-8916-73C4D3FA39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800CE83-0A3A-4AD2-913F-05A8EBA9F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3D9BC5C-1EE1-4C97-A112-0A4787B4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4A997D8-8522-477D-AEA5-58C7A083D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5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E0D760-1FF4-4763-9853-BFA0CFAE5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C69A5BD-2DE8-4BCE-A0E2-D09033DC7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49AF34D-83C3-4DA4-B1E2-4A6782264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EBEF1C5-37A4-48A7-816D-504AA3AAD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43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69E1C24-AFFB-4DAF-A7E7-DB768992F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831D0AF-C6F7-4249-BFF5-C656BA48A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89D0D16-B649-4047-814D-CF0C5F04B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444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A0071D-ADBE-4BA2-B544-2994B6998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FA9855-6383-4067-B7E9-EF7564997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841A944-F80F-4177-BBD8-59D3040C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0E4423-0F98-4991-BFA3-486093B04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48A63F-8D67-4F9C-9E8F-5337098C8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3215A15-3FBD-4E18-918A-FADC0242C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308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2735E0-980D-4CBB-B404-DD4B36FE8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BD4A1CB-B540-4FEE-9A48-06B311BFF8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D8064AB-948A-4C77-8CE7-8148B2D5F5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3608E4-EE82-4CB0-B1A0-FC5DE8F3A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9D38B43-A906-43A2-A890-185C4540E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1144B74-1DF5-4C78-B36C-FE2CEA3F4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185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5651BA-BC81-42D5-94BE-21EC755D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725C15-B1F1-4C1A-81D0-F88792EEC9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2FD73C-244B-4CE9-A4CB-2EB9C7C3C9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05EEF-9111-492B-9325-B52FF36E03F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4FC8BC-FDDC-4680-8808-9964413B5D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B5E701-0ECC-4AEC-8CDE-890E251EED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DF8CA-7821-4CC5-B3B2-7ADB3A51D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56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video/preview/12558186244340554944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D34A216-636D-4A4C-BF47-CE86D0E6CA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14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24B95B9-223B-4103-B57F-A88A99221B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D2CA4B-E0C7-4130-8692-A6F351EF4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000" y="705176"/>
            <a:ext cx="9630800" cy="514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31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77ACD0-E2A5-4207-943C-3BB8C944D1C4}"/>
              </a:ext>
            </a:extLst>
          </p:cNvPr>
          <p:cNvSpPr txBox="1"/>
          <p:nvPr/>
        </p:nvSpPr>
        <p:spPr>
          <a:xfrm>
            <a:off x="3701143" y="2782669"/>
            <a:ext cx="60002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https://yandex.ru/video/preview/12558186244340554944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0687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D34A216-636D-4A4C-BF47-CE86D0E6CA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533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1F8B6794-506B-4AEC-ADDA-F9B11F68BB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5" b="13868"/>
          <a:stretch/>
        </p:blipFill>
        <p:spPr bwMode="auto">
          <a:xfrm>
            <a:off x="2055223" y="478971"/>
            <a:ext cx="8547463" cy="564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943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A9281752-EF41-48D0-9857-8599422B8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941" y="191589"/>
            <a:ext cx="4908232" cy="634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7FA35B-0961-4E9B-8CA2-782FDA87B3AC}"/>
              </a:ext>
            </a:extLst>
          </p:cNvPr>
          <p:cNvSpPr txBox="1"/>
          <p:nvPr/>
        </p:nvSpPr>
        <p:spPr>
          <a:xfrm>
            <a:off x="949233" y="2804160"/>
            <a:ext cx="412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ПРЕДУПРЕЖДАЮЩИЕ ЗНАКИ</a:t>
            </a:r>
          </a:p>
        </p:txBody>
      </p:sp>
    </p:spTree>
    <p:extLst>
      <p:ext uri="{BB962C8B-B14F-4D97-AF65-F5344CB8AC3E}">
        <p14:creationId xmlns:p14="http://schemas.microsoft.com/office/powerpoint/2010/main" val="18616352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13</Words>
  <Application>Microsoft Office PowerPoint</Application>
  <PresentationFormat>Широкоэкранный</PresentationFormat>
  <Paragraphs>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Эдик</dc:creator>
  <cp:lastModifiedBy>Эдик</cp:lastModifiedBy>
  <cp:revision>1</cp:revision>
  <dcterms:created xsi:type="dcterms:W3CDTF">2023-06-12T09:49:38Z</dcterms:created>
  <dcterms:modified xsi:type="dcterms:W3CDTF">2023-06-12T10:04:46Z</dcterms:modified>
</cp:coreProperties>
</file>