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691" autoAdjust="0"/>
    <p:restoredTop sz="94660"/>
  </p:normalViewPr>
  <p:slideViewPr>
    <p:cSldViewPr>
      <p:cViewPr varScale="1">
        <p:scale>
          <a:sx n="68" d="100"/>
          <a:sy n="68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25E91-384E-48A1-B68C-BAB9A15D161E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258F-7BC7-43C7-8D8C-2D08BA4FD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25E91-384E-48A1-B68C-BAB9A15D161E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258F-7BC7-43C7-8D8C-2D08BA4FD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25E91-384E-48A1-B68C-BAB9A15D161E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258F-7BC7-43C7-8D8C-2D08BA4FD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25E91-384E-48A1-B68C-BAB9A15D161E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258F-7BC7-43C7-8D8C-2D08BA4FD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25E91-384E-48A1-B68C-BAB9A15D161E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258F-7BC7-43C7-8D8C-2D08BA4FD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25E91-384E-48A1-B68C-BAB9A15D161E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258F-7BC7-43C7-8D8C-2D08BA4FD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25E91-384E-48A1-B68C-BAB9A15D161E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258F-7BC7-43C7-8D8C-2D08BA4FD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25E91-384E-48A1-B68C-BAB9A15D161E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258F-7BC7-43C7-8D8C-2D08BA4FD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25E91-384E-48A1-B68C-BAB9A15D161E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258F-7BC7-43C7-8D8C-2D08BA4FD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25E91-384E-48A1-B68C-BAB9A15D161E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258F-7BC7-43C7-8D8C-2D08BA4FD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25E91-384E-48A1-B68C-BAB9A15D161E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EB0258F-7BC7-43C7-8D8C-2D08BA4FD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7325E91-384E-48A1-B68C-BAB9A15D161E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B0258F-7BC7-43C7-8D8C-2D08BA4FD8C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/>
              <a:t>Инновационные процессы и качество музыкального образования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28992" y="4572008"/>
            <a:ext cx="5114778" cy="1101248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Выполнила Гребенникова М.Н.</a:t>
            </a:r>
            <a:endParaRPr lang="ru-RU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«Кем бы ни стал в дальнейшем ребёнок, музыкантом или врачом, учёным или рабочим, задача педагогов воспитывать в нём творческое начало, творческое мышление»</a:t>
            </a:r>
            <a:endParaRPr lang="ru-RU" sz="32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ганович\Desktop\56673c9105c8d56891cab84601xj--materialy-dlya-tvorchestva-vyrubka-skripichnyj-klyu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33939" y="3625454"/>
            <a:ext cx="4310061" cy="3232546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28794" y="1500174"/>
            <a:ext cx="5588140" cy="150971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Спасибо за внимание!</a:t>
            </a:r>
            <a:endParaRPr lang="ru-RU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Инновации музыкального образования в детской школе искусств вырастают из актуальности задач: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3116"/>
            <a:ext cx="7239000" cy="3812554"/>
          </a:xfrm>
        </p:spPr>
        <p:txBody>
          <a:bodyPr>
            <a:normAutofit/>
          </a:bodyPr>
          <a:lstStyle/>
          <a:p>
            <a:r>
              <a:rPr lang="ru-RU" dirty="0" smtClean="0"/>
              <a:t>Развитие сознания и музыкального мышления детей;</a:t>
            </a:r>
          </a:p>
          <a:p>
            <a:r>
              <a:rPr lang="ru-RU" dirty="0" smtClean="0"/>
              <a:t>Развитие эмоциональной сферы обучающихся;</a:t>
            </a:r>
          </a:p>
          <a:p>
            <a:r>
              <a:rPr lang="ru-RU" dirty="0" smtClean="0"/>
              <a:t>Развитие волевой, активной стороны личности, связанной с освоением различных видов музыкальной деятельности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239000" cy="1143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Использование инновационных технологий в преподавании музыки:</a:t>
            </a: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071538" y="2285992"/>
            <a:ext cx="4071966" cy="18573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ЗДОРОВЬЕСБЕРЕГАЮЩИЕ</a:t>
            </a:r>
            <a:endParaRPr lang="ru-RU" sz="1600" dirty="0"/>
          </a:p>
        </p:txBody>
      </p:sp>
      <p:sp>
        <p:nvSpPr>
          <p:cNvPr id="7" name="Овал 6"/>
          <p:cNvSpPr/>
          <p:nvPr/>
        </p:nvSpPr>
        <p:spPr>
          <a:xfrm>
            <a:off x="6000760" y="3000372"/>
            <a:ext cx="2643206" cy="15001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ИГРОВЫЕ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785786" y="4572008"/>
            <a:ext cx="3429024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ИНФОРМАЦИОННО-КОММУНИКАЦИОННЫЕ</a:t>
            </a:r>
            <a:endParaRPr lang="ru-RU" sz="1400" dirty="0"/>
          </a:p>
        </p:txBody>
      </p:sp>
      <p:sp>
        <p:nvSpPr>
          <p:cNvPr id="9" name="Овал 8"/>
          <p:cNvSpPr/>
          <p:nvPr/>
        </p:nvSpPr>
        <p:spPr>
          <a:xfrm>
            <a:off x="4857752" y="4857760"/>
            <a:ext cx="3429024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ПРОЕКТНЫЕ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857232"/>
            <a:ext cx="7772400" cy="1362456"/>
          </a:xfrm>
        </p:spPr>
        <p:txBody>
          <a:bodyPr/>
          <a:lstStyle/>
          <a:p>
            <a:r>
              <a:rPr lang="ru-RU" sz="3600" dirty="0" smtClean="0"/>
              <a:t>Использование информационно – коммуникационных технологий на уроках музыки позволяет: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3367542"/>
          </a:xfrm>
        </p:spPr>
        <p:txBody>
          <a:bodyPr>
            <a:normAutofit/>
          </a:bodyPr>
          <a:lstStyle/>
          <a:p>
            <a:r>
              <a:rPr lang="ru-RU" dirty="0" smtClean="0"/>
              <a:t>• По-новому использовать на уроках музыки текстовую, звуковую, графическую и видеоинформацию и её источники;</a:t>
            </a:r>
          </a:p>
          <a:p>
            <a:r>
              <a:rPr lang="ru-RU" dirty="0" smtClean="0"/>
              <a:t> • Обогащать методические возможности урока музыки, придать ему современный уровень. </a:t>
            </a:r>
          </a:p>
          <a:p>
            <a:r>
              <a:rPr lang="ru-RU" dirty="0" smtClean="0"/>
              <a:t>• Активизировать творческий потенциал ребенка. </a:t>
            </a:r>
          </a:p>
          <a:p>
            <a:r>
              <a:rPr lang="ru-RU" dirty="0" smtClean="0"/>
              <a:t>• Воспитать интерес к музыкальной культуре.</a:t>
            </a:r>
          </a:p>
          <a:p>
            <a:r>
              <a:rPr lang="ru-RU" dirty="0" smtClean="0"/>
              <a:t> • Формировать духовный мир ребенка.</a:t>
            </a:r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Информационно – коммуникационные технологии: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3510418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/>
              <a:t>презентации ;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аудио и видеоматериалы ;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интерактивная доска ;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 персональный компьютер;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клавишный синтезатор ;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караоке</a:t>
            </a:r>
            <a:endParaRPr lang="ru-RU" sz="32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305800" cy="1143000"/>
          </a:xfrm>
        </p:spPr>
        <p:txBody>
          <a:bodyPr/>
          <a:lstStyle/>
          <a:p>
            <a:r>
              <a:rPr lang="ru-RU" dirty="0" smtClean="0"/>
              <a:t>Проекты</a:t>
            </a:r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500034" y="1643050"/>
            <a:ext cx="3643338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ГРУППОВЫЕ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5000628" y="1643050"/>
            <a:ext cx="3571900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ИНДИВИДУАЛЬНЫЕ</a:t>
            </a:r>
          </a:p>
        </p:txBody>
      </p:sp>
      <p:sp>
        <p:nvSpPr>
          <p:cNvPr id="5" name="Левая фигурная скобка 4"/>
          <p:cNvSpPr/>
          <p:nvPr/>
        </p:nvSpPr>
        <p:spPr>
          <a:xfrm rot="16200000">
            <a:off x="3446852" y="-946578"/>
            <a:ext cx="2250297" cy="857256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857628"/>
            <a:ext cx="2643206" cy="10715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ИНФОРМАЦИОННЫЕ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5357826"/>
            <a:ext cx="2857520" cy="10715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ИСЛЕДОВАТЕЛЬСКИЕ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000760" y="3857628"/>
            <a:ext cx="2857520" cy="10001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ТВОРЧЕСКИЕ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72132" y="5357826"/>
            <a:ext cx="2857520" cy="10715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ИГРОВЫЕ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err="1" smtClean="0"/>
              <a:t>Здоровьесберегающие</a:t>
            </a:r>
            <a:r>
              <a:rPr lang="ru-RU" sz="2800" dirty="0" smtClean="0"/>
              <a:t> технологии - это система мер, направленных на улучшение здоровья участников музыкально- образовательного процесса.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2857496"/>
            <a:ext cx="7772400" cy="357190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err="1" smtClean="0"/>
              <a:t>логоритмическая</a:t>
            </a:r>
            <a:r>
              <a:rPr lang="ru-RU" sz="2800" dirty="0" smtClean="0"/>
              <a:t> гимнастика 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</a:t>
            </a:r>
            <a:r>
              <a:rPr lang="ru-RU" sz="2800" dirty="0" err="1" smtClean="0"/>
              <a:t>ритмотерапия</a:t>
            </a:r>
            <a:r>
              <a:rPr lang="ru-RU" sz="2800" dirty="0" smtClean="0"/>
              <a:t> 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музыкотерапия 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err="1" smtClean="0"/>
              <a:t>Вокалотерапия</a:t>
            </a:r>
            <a:r>
              <a:rPr lang="ru-RU" sz="2800" dirty="0" smtClean="0"/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фольклорная </a:t>
            </a:r>
            <a:r>
              <a:rPr lang="ru-RU" sz="2800" dirty="0" err="1" smtClean="0"/>
              <a:t>арт-терапия</a:t>
            </a:r>
            <a:endParaRPr lang="ru-RU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7772400" cy="1000132"/>
          </a:xfrm>
        </p:spPr>
        <p:txBody>
          <a:bodyPr/>
          <a:lstStyle/>
          <a:p>
            <a:r>
              <a:rPr lang="ru-RU" dirty="0" smtClean="0"/>
              <a:t>Игровые технологии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285992"/>
            <a:ext cx="7772400" cy="1928384"/>
          </a:xfrm>
        </p:spPr>
        <p:txBody>
          <a:bodyPr>
            <a:noAutofit/>
          </a:bodyPr>
          <a:lstStyle/>
          <a:p>
            <a:r>
              <a:rPr lang="ru-RU" sz="3600" dirty="0" smtClean="0"/>
              <a:t>Игровая деятельность используется в качестве самостоятельных технологий для освоения понятия, темы и даже раздела учебного предмета</a:t>
            </a:r>
            <a:endParaRPr lang="ru-RU" sz="3600" dirty="0"/>
          </a:p>
        </p:txBody>
      </p:sp>
      <p:sp>
        <p:nvSpPr>
          <p:cNvPr id="4" name="Улыбающееся лицо 3"/>
          <p:cNvSpPr/>
          <p:nvPr/>
        </p:nvSpPr>
        <p:spPr>
          <a:xfrm>
            <a:off x="7715272" y="5429264"/>
            <a:ext cx="857256" cy="785818"/>
          </a:xfrm>
          <a:prstGeom prst="smileyFac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857232"/>
            <a:ext cx="2212848" cy="85725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Поиграем?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57158" y="2000240"/>
            <a:ext cx="2214578" cy="4143404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«Угадай мелодию»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«Композитор / Дирижер»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«Оркестр»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«Нарисуй музыку»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1026" name="Picture 2" descr="C:\Users\Коганович\Desktop\счаст-ивые-ети-при-оружия-вверх-си-я-в-к-ассе-451794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32951">
            <a:off x="3504253" y="1214435"/>
            <a:ext cx="4634882" cy="388278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79</TotalTime>
  <Words>246</Words>
  <Application>Microsoft Office PowerPoint</Application>
  <PresentationFormat>Экран (4:3)</PresentationFormat>
  <Paragraphs>49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Инновационные процессы и качество музыкального образования</vt:lpstr>
      <vt:lpstr>Инновации музыкального образования в детской школе искусств вырастают из актуальности задач: </vt:lpstr>
      <vt:lpstr>Использование инновационных технологий в преподавании музыки:</vt:lpstr>
      <vt:lpstr>Использование информационно – коммуникационных технологий на уроках музыки позволяет:</vt:lpstr>
      <vt:lpstr>Информационно – коммуникационные технологии:</vt:lpstr>
      <vt:lpstr>Проекты</vt:lpstr>
      <vt:lpstr>Здоровьесберегающие технологии - это система мер, направленных на улучшение здоровья участников музыкально- образовательного процесса.</vt:lpstr>
      <vt:lpstr>Игровые технологии</vt:lpstr>
      <vt:lpstr>Поиграем?</vt:lpstr>
      <vt:lpstr>Слайд 10</vt:lpstr>
      <vt:lpstr>Слайд 11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Инновационные процессы и качество музыкального образования</dc:title>
  <dc:creator>Коганович</dc:creator>
  <cp:lastModifiedBy>Коганович</cp:lastModifiedBy>
  <cp:revision>9</cp:revision>
  <dcterms:created xsi:type="dcterms:W3CDTF">2020-10-11T09:45:51Z</dcterms:created>
  <dcterms:modified xsi:type="dcterms:W3CDTF">2020-10-11T11:06:35Z</dcterms:modified>
</cp:coreProperties>
</file>