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8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50629-7FC3-4BC7-A74A-C0BCE2714F2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B50629-7FC3-4BC7-A74A-C0BCE2714F2E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4BCF154-0537-422E-8064-76470343123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15732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5" y="1052736"/>
            <a:ext cx="9361040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907704" y="404664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29406"/>
            <a:ext cx="6537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Россия  на карте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1408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556792"/>
            <a:ext cx="595840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/>
          </a:p>
          <a:p>
            <a:r>
              <a:rPr lang="ru-RU" sz="4000" dirty="0"/>
              <a:t>Есть реки, но нет воды.</a:t>
            </a:r>
          </a:p>
          <a:p>
            <a:r>
              <a:rPr lang="ru-RU" sz="4000" dirty="0"/>
              <a:t>Есть леса, но нет деревьев.</a:t>
            </a:r>
          </a:p>
          <a:p>
            <a:r>
              <a:rPr lang="ru-RU" sz="4000" dirty="0"/>
              <a:t>Есть города, но нет зданий.</a:t>
            </a:r>
          </a:p>
        </p:txBody>
      </p:sp>
    </p:spTree>
    <p:extLst>
      <p:ext uri="{BB962C8B-B14F-4D97-AF65-F5344CB8AC3E}">
        <p14:creationId xmlns:p14="http://schemas.microsoft.com/office/powerpoint/2010/main" val="2549512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696744" cy="3024336"/>
          </a:xfrm>
        </p:spPr>
        <p:txBody>
          <a:bodyPr/>
          <a:lstStyle/>
          <a:p>
            <a:pPr algn="ctr"/>
            <a:r>
              <a:rPr lang="ru-RU" dirty="0" smtClean="0"/>
              <a:t>Наша тема: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«Россия на карте»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59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591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/>
          <a:lstStyle/>
          <a:p>
            <a:pPr algn="ctr"/>
            <a:r>
              <a:rPr lang="ru-RU" dirty="0"/>
              <a:t>Сегодня на уроке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27584" y="1628800"/>
            <a:ext cx="6717130" cy="882119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0" indent="-1143000">
              <a:buFont typeface="Wingdings" panose="05000000000000000000" pitchFamily="2" charset="2"/>
              <a:buChar char="ü"/>
            </a:pPr>
            <a:r>
              <a:rPr lang="ru-RU" sz="12800" b="1" smtClean="0">
                <a:latin typeface="Arial" panose="020B0604020202020204" pitchFamily="34" charset="0"/>
                <a:cs typeface="Arial" panose="020B0604020202020204" pitchFamily="34" charset="0"/>
              </a:rPr>
              <a:t>Познакомимся с картой России.</a:t>
            </a:r>
          </a:p>
          <a:p>
            <a:pPr marL="1143000" indent="-1143000">
              <a:buFont typeface="Wingdings" panose="05000000000000000000" pitchFamily="2" charset="2"/>
              <a:buChar char="ü"/>
            </a:pPr>
            <a:endParaRPr lang="ru-RU" sz="12800" b="1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ru-RU" sz="12800" b="1" smtClean="0">
                <a:latin typeface="Arial" panose="020B0604020202020204" pitchFamily="34" charset="0"/>
                <a:cs typeface="Arial" panose="020B0604020202020204" pitchFamily="34" charset="0"/>
              </a:rPr>
              <a:t>Познакомимся с условными знаками на карте.</a:t>
            </a:r>
          </a:p>
          <a:p>
            <a:pPr marL="1143000" indent="-1143000">
              <a:buFont typeface="Wingdings" panose="05000000000000000000" pitchFamily="2" charset="2"/>
              <a:buChar char="ü"/>
            </a:pPr>
            <a:endParaRPr lang="ru-RU" sz="12800" b="1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ü"/>
            </a:pPr>
            <a:r>
              <a:rPr lang="ru-RU" sz="12800" b="1" smtClean="0">
                <a:latin typeface="Arial" panose="020B0604020202020204" pitchFamily="34" charset="0"/>
                <a:cs typeface="Arial" panose="020B0604020202020204" pitchFamily="34" charset="0"/>
              </a:rPr>
              <a:t>Научимся использовать карту для получения информации.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3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6513512" cy="1008410"/>
          </a:xfrm>
        </p:spPr>
        <p:txBody>
          <a:bodyPr/>
          <a:lstStyle/>
          <a:p>
            <a:pPr algn="ctr"/>
            <a:r>
              <a:rPr lang="ru-RU" dirty="0" smtClean="0"/>
              <a:t>Что такое карта?</a:t>
            </a:r>
            <a:endParaRPr lang="ru-RU" dirty="0"/>
          </a:p>
        </p:txBody>
      </p:sp>
      <p:sp>
        <p:nvSpPr>
          <p:cNvPr id="4" name="Подзаголовок 4"/>
          <p:cNvSpPr txBox="1">
            <a:spLocks/>
          </p:cNvSpPr>
          <p:nvPr/>
        </p:nvSpPr>
        <p:spPr>
          <a:xfrm>
            <a:off x="107504" y="1124744"/>
            <a:ext cx="4536504" cy="295232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5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</a:t>
            </a:r>
            <a:r>
              <a:rPr lang="ru-RU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– это уменьшенное изображение земной поверхности на плоскости с помощью условных знаков.</a:t>
            </a:r>
          </a:p>
          <a:p>
            <a:endParaRPr lang="ru-RU" dirty="0"/>
          </a:p>
        </p:txBody>
      </p:sp>
      <p:pic>
        <p:nvPicPr>
          <p:cNvPr id="5" name="Picture 2" descr="C:\Users\user\Deskt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445690"/>
            <a:ext cx="4283968" cy="4320480"/>
          </a:xfrm>
          <a:prstGeom prst="rect">
            <a:avLst/>
          </a:prstGeom>
          <a:noFill/>
        </p:spPr>
      </p:pic>
      <p:pic>
        <p:nvPicPr>
          <p:cNvPr id="7" name="Picture 3" descr="C:\Users\user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874071"/>
            <a:ext cx="4248472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4436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07504" y="116632"/>
            <a:ext cx="8856984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600" dirty="0" smtClean="0"/>
              <a:t>Как читать карту. Определим стороны горизонта на карте</a:t>
            </a:r>
            <a:endParaRPr lang="ru-RU" sz="3600" dirty="0"/>
          </a:p>
        </p:txBody>
      </p:sp>
      <p:pic>
        <p:nvPicPr>
          <p:cNvPr id="4" name="Picture 2" descr="C:\Users\USER\Desktop\Рита\2 класс\Неделя Начальных Классов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53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51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0821" y="1340768"/>
            <a:ext cx="9505056" cy="5373216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87519" y="0"/>
            <a:ext cx="7304732" cy="1143000"/>
          </a:xfrm>
        </p:spPr>
        <p:txBody>
          <a:bodyPr/>
          <a:lstStyle/>
          <a:p>
            <a:pPr algn="ctr"/>
            <a:r>
              <a:rPr lang="ru-RU" sz="3600" dirty="0" smtClean="0"/>
              <a:t>Определяем, что обозначают </a:t>
            </a:r>
            <a:r>
              <a:rPr lang="ru-RU" sz="3600" dirty="0"/>
              <a:t>на карте различные цвета</a:t>
            </a:r>
          </a:p>
        </p:txBody>
      </p:sp>
    </p:spTree>
    <p:extLst>
      <p:ext uri="{BB962C8B-B14F-4D97-AF65-F5344CB8AC3E}">
        <p14:creationId xmlns:p14="http://schemas.microsoft.com/office/powerpoint/2010/main" val="179517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913"/>
            <a:ext cx="8496944" cy="1143000"/>
          </a:xfrm>
        </p:spPr>
        <p:txBody>
          <a:bodyPr/>
          <a:lstStyle/>
          <a:p>
            <a:pPr algn="ctr"/>
            <a:r>
              <a:rPr lang="ru-RU" dirty="0" smtClean="0"/>
              <a:t>Условные знаки на карте</a:t>
            </a:r>
            <a:endParaRPr lang="ru-RU" dirty="0"/>
          </a:p>
        </p:txBody>
      </p:sp>
      <p:pic>
        <p:nvPicPr>
          <p:cNvPr id="4" name="Picture 3" descr="C:\Users\USER\Desktop\Рита\РАБОТА\ВОСТОЧНОЕ\Аттестация\Условные знаки на карте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40769"/>
            <a:ext cx="880986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243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76672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Инструкция:</a:t>
            </a:r>
            <a:endParaRPr lang="ru-RU" sz="3600" b="1" dirty="0" smtClean="0"/>
          </a:p>
          <a:p>
            <a:r>
              <a:rPr lang="ru-RU" sz="3600" i="1" dirty="0" smtClean="0"/>
              <a:t>1.Стоять </a:t>
            </a:r>
            <a:r>
              <a:rPr lang="ru-RU" sz="3600" i="1" dirty="0"/>
              <a:t>у карты надо справа. Не закрывая, то, что показываешь на карте.</a:t>
            </a:r>
            <a:endParaRPr lang="ru-RU" sz="3600" dirty="0"/>
          </a:p>
          <a:p>
            <a:r>
              <a:rPr lang="ru-RU" sz="3600" i="1" dirty="0"/>
              <a:t>2.Показывать объекты только указкой.</a:t>
            </a:r>
            <a:endParaRPr lang="ru-RU" sz="3600" dirty="0"/>
          </a:p>
          <a:p>
            <a:r>
              <a:rPr lang="ru-RU" sz="3600" i="1" dirty="0"/>
              <a:t>3.Показывать не надпись, а сам объект.</a:t>
            </a:r>
            <a:endParaRPr lang="ru-RU" sz="3600" dirty="0"/>
          </a:p>
          <a:p>
            <a:r>
              <a:rPr lang="ru-RU" sz="3600" i="1" dirty="0"/>
              <a:t>4.Показывать аккуратно и точно, называя объект.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02864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6632"/>
            <a:ext cx="81369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задание по группам</a:t>
            </a:r>
            <a:endParaRPr lang="ru-RU" sz="3600" dirty="0"/>
          </a:p>
          <a:p>
            <a:r>
              <a:rPr lang="ru-RU" sz="3600" dirty="0"/>
              <a:t>- Назовите моря омывающие нашу страну с севера. </a:t>
            </a:r>
            <a:r>
              <a:rPr lang="ru-RU" sz="3600" i="1" dirty="0"/>
              <a:t>(Баренцево, Карское, Лаптевых, Восточно-Сибирское, </a:t>
            </a:r>
            <a:r>
              <a:rPr lang="ru-RU" sz="3600" i="1" dirty="0" smtClean="0"/>
              <a:t>Чукотское</a:t>
            </a:r>
            <a:r>
              <a:rPr lang="ru-RU" sz="3600" i="1" dirty="0"/>
              <a:t>).</a:t>
            </a:r>
            <a:endParaRPr lang="ru-RU" sz="3600" dirty="0"/>
          </a:p>
          <a:p>
            <a:r>
              <a:rPr lang="ru-RU" sz="3600" dirty="0"/>
              <a:t>- Какие моря омывают Россию с востока? </a:t>
            </a:r>
            <a:r>
              <a:rPr lang="ru-RU" sz="3600" i="1" dirty="0"/>
              <a:t>(Берингово, Охотское).</a:t>
            </a:r>
            <a:endParaRPr lang="ru-RU" sz="3600" dirty="0"/>
          </a:p>
          <a:p>
            <a:r>
              <a:rPr lang="ru-RU" sz="3600" dirty="0"/>
              <a:t>- Назовите моря, находящиеся на юге нашей страны.</a:t>
            </a:r>
            <a:r>
              <a:rPr lang="ru-RU" sz="3600" i="1" dirty="0"/>
              <a:t> (Черное, Каспийское).</a:t>
            </a:r>
            <a:endParaRPr lang="ru-RU" sz="3600" dirty="0"/>
          </a:p>
          <a:p>
            <a:r>
              <a:rPr lang="ru-RU" sz="3600" dirty="0"/>
              <a:t>- А на западе? </a:t>
            </a:r>
            <a:r>
              <a:rPr lang="ru-RU" sz="3600" i="1" dirty="0"/>
              <a:t>(Балтийское).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10055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063" y="95498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2" name="Рисунок 11" descr="Описание: https://resh.edu.ru/uploads/lesson_extract/5538/20200519095307/OEBPS/objects/c_peace_2_30_1/16591f62-5b40-40bb-a13b-c219ea1062f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20688"/>
            <a:ext cx="2095500" cy="13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Рисунок 10" descr="Описание: https://resh.edu.ru/uploads/lesson_extract/5538/20200519095307/OEBPS/objects/c_peace_2_30_1/fce300b7-43ae-45cf-8e62-00fdfb0dac1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20688"/>
            <a:ext cx="2095500" cy="14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8" descr="Описание: https://resh.edu.ru/uploads/lesson_extract/5538/20200519095307/OEBPS/objects/c_peace_2_30_1/3bece661-f711-4094-8a77-2866fbe884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04864"/>
            <a:ext cx="2095500" cy="134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7" descr="Описание: https://resh.edu.ru/uploads/lesson_extract/5538/20200519095307/OEBPS/objects/c_peace_2_30_1/bd065fef-c49f-44bf-9ac9-1ec656fed072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20888"/>
            <a:ext cx="2095500" cy="13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9" descr="Описание: https://resh.edu.ru/uploads/lesson_extract/5538/20200519095307/OEBPS/objects/c_peace_2_30_1/6b702719-25c0-42a7-aacb-52d16f7764a5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77072"/>
            <a:ext cx="2095500" cy="13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Рисунок 12" descr="Описание: https://resh.edu.ru/uploads/lesson_extract/5538/20200519095307/OEBPS/objects/c_peace_2_30_1/c811a6da-ab4d-4e86-9c29-0a8827ea382e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47013"/>
            <a:ext cx="2095500" cy="140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28545"/>
            <a:ext cx="84604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Задание№2 Подберите подписи к изображениям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57200" y="1851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           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57200" y="3252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57200" y="4602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59959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7847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               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92487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Варианты ответа: Вулкан, Горы, Равнина, Лес, Море, Пустыня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https://resh.edu.ru/uploads/lesson_extract/5538/20200519095307/OEBPS/objects/c_peace_2_30_1/c811a6da-ab4d-4e86-9c29-0a8827ea382e.jpe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21088"/>
            <a:ext cx="2093595" cy="140144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827584" y="5995988"/>
            <a:ext cx="7352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Варианты ответа: </a:t>
            </a:r>
            <a:r>
              <a:rPr lang="ru-RU" dirty="0"/>
              <a:t>Вулкан, Горы, Равнина, Лес, Море, Пустыня</a:t>
            </a:r>
          </a:p>
        </p:txBody>
      </p:sp>
    </p:spTree>
    <p:extLst>
      <p:ext uri="{BB962C8B-B14F-4D97-AF65-F5344CB8AC3E}">
        <p14:creationId xmlns:p14="http://schemas.microsoft.com/office/powerpoint/2010/main" val="2849411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-22neftyanik.siteedu.ru/media/sub/1046/uploads/glavnaya_0qsn6q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078" y="3416399"/>
            <a:ext cx="2132662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635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08720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Задание </a:t>
            </a:r>
            <a:r>
              <a:rPr lang="ru-RU" sz="2400" b="1" dirty="0" smtClean="0"/>
              <a:t>                    Допишите </a:t>
            </a:r>
            <a:r>
              <a:rPr lang="ru-RU" sz="2400" b="1" dirty="0"/>
              <a:t>названия.</a:t>
            </a:r>
            <a:endParaRPr lang="ru-RU" sz="2400" dirty="0"/>
          </a:p>
          <a:p>
            <a:r>
              <a:rPr lang="ru-RU" sz="2400" i="1" dirty="0" smtClean="0"/>
              <a:t>Северный Ледовитый________________________</a:t>
            </a:r>
            <a:endParaRPr lang="ru-RU" sz="2400" dirty="0"/>
          </a:p>
          <a:p>
            <a:r>
              <a:rPr lang="ru-RU" sz="2400" i="1" dirty="0"/>
              <a:t>Восточно-</a:t>
            </a:r>
            <a:r>
              <a:rPr lang="ru-RU" sz="2400" i="1" dirty="0" err="1"/>
              <a:t>Евпропейская</a:t>
            </a:r>
            <a:r>
              <a:rPr lang="ru-RU" sz="2400" i="1" dirty="0" smtClean="0"/>
              <a:t>________________________</a:t>
            </a:r>
            <a:endParaRPr lang="ru-RU" sz="2400" dirty="0"/>
          </a:p>
          <a:p>
            <a:r>
              <a:rPr lang="ru-RU" sz="2400" i="1" dirty="0"/>
              <a:t>Баренцево</a:t>
            </a:r>
            <a:r>
              <a:rPr lang="ru-RU" sz="2400" i="1" dirty="0" smtClean="0"/>
              <a:t>_______________________________</a:t>
            </a:r>
            <a:endParaRPr lang="ru-RU" sz="2400" dirty="0"/>
          </a:p>
          <a:p>
            <a:r>
              <a:rPr lang="ru-RU" sz="2400" i="1" dirty="0"/>
              <a:t>Уральские </a:t>
            </a:r>
            <a:r>
              <a:rPr lang="ru-RU" sz="2400" i="1" dirty="0" smtClean="0"/>
              <a:t>________________________________</a:t>
            </a:r>
            <a:endParaRPr lang="ru-RU" sz="2400" dirty="0"/>
          </a:p>
          <a:p>
            <a:r>
              <a:rPr lang="ru-RU" sz="2400" i="1" dirty="0"/>
              <a:t>Западно- Сибирское </a:t>
            </a:r>
            <a:r>
              <a:rPr lang="ru-RU" sz="2400" i="1" dirty="0" smtClean="0"/>
              <a:t>_________________________</a:t>
            </a:r>
            <a:endParaRPr lang="ru-RU" sz="2400" dirty="0"/>
          </a:p>
          <a:p>
            <a:r>
              <a:rPr lang="ru-RU" sz="2400" i="1" dirty="0"/>
              <a:t>Черное </a:t>
            </a:r>
            <a:r>
              <a:rPr lang="ru-RU" sz="2400" i="1" dirty="0" smtClean="0"/>
              <a:t>____________________________</a:t>
            </a:r>
            <a:endParaRPr lang="ru-RU" sz="2400" dirty="0"/>
          </a:p>
          <a:p>
            <a:r>
              <a:rPr lang="ru-RU" sz="2400" i="1" dirty="0"/>
              <a:t>Кавказские  </a:t>
            </a:r>
            <a:r>
              <a:rPr lang="ru-RU" sz="2400" i="1" dirty="0" smtClean="0"/>
              <a:t>____________________________         </a:t>
            </a:r>
            <a:endParaRPr lang="ru-RU" sz="2400" dirty="0"/>
          </a:p>
          <a:p>
            <a:r>
              <a:rPr lang="ru-RU" sz="2400" i="1" dirty="0"/>
              <a:t>Охотское _______</a:t>
            </a:r>
            <a:r>
              <a:rPr lang="ru-RU" i="1" dirty="0"/>
              <a:t>__________________________________________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946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96752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Задание: </a:t>
            </a:r>
            <a:r>
              <a:rPr lang="ru-RU" sz="3600" b="1" dirty="0"/>
              <a:t>Теперь покажите на настенной карте:</a:t>
            </a:r>
            <a:endParaRPr lang="ru-RU" sz="3600" dirty="0"/>
          </a:p>
          <a:p>
            <a:r>
              <a:rPr lang="ru-RU" sz="3600" dirty="0"/>
              <a:t>А) города: </a:t>
            </a:r>
            <a:r>
              <a:rPr lang="ru-RU" sz="3600" i="1" dirty="0" err="1"/>
              <a:t>Москву,Читу</a:t>
            </a:r>
            <a:r>
              <a:rPr lang="ru-RU" sz="3600" i="1" dirty="0"/>
              <a:t>, Магадан;</a:t>
            </a:r>
            <a:endParaRPr lang="ru-RU" sz="3600" dirty="0"/>
          </a:p>
          <a:p>
            <a:r>
              <a:rPr lang="ru-RU" sz="3600" dirty="0"/>
              <a:t>Б) реки: Дон, Лену, Обь;</a:t>
            </a:r>
          </a:p>
          <a:p>
            <a:r>
              <a:rPr lang="ru-RU" sz="3600" dirty="0"/>
              <a:t>В) горы: Уральские, Алтай;</a:t>
            </a:r>
          </a:p>
          <a:p>
            <a:r>
              <a:rPr lang="ru-RU" sz="3600" dirty="0"/>
              <a:t>Г) болота Западно-Сибирской равнины;</a:t>
            </a:r>
          </a:p>
          <a:p>
            <a:r>
              <a:rPr lang="ru-RU" sz="3600" dirty="0"/>
              <a:t>Д) границу нашей страны;</a:t>
            </a:r>
          </a:p>
          <a:p>
            <a:r>
              <a:rPr lang="ru-RU" sz="3600" dirty="0"/>
              <a:t>Е) острова: Новая Земля, Сахалин.</a:t>
            </a:r>
          </a:p>
        </p:txBody>
      </p:sp>
    </p:spTree>
    <p:extLst>
      <p:ext uri="{BB962C8B-B14F-4D97-AF65-F5344CB8AC3E}">
        <p14:creationId xmlns:p14="http://schemas.microsoft.com/office/powerpoint/2010/main" val="417546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user\Desktop\3738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040" y="1"/>
            <a:ext cx="9185040" cy="6847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3003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Республика Бурятия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39604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274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96" y="22573"/>
            <a:ext cx="90803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367498" y="2598003"/>
            <a:ext cx="44726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</a:rPr>
              <a:t>Спасибо за работу!</a:t>
            </a:r>
            <a:endParaRPr lang="ru-RU" alt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106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404664"/>
            <a:ext cx="7272808" cy="1143000"/>
          </a:xfrm>
        </p:spPr>
        <p:txBody>
          <a:bodyPr/>
          <a:lstStyle/>
          <a:p>
            <a:pPr algn="ctr"/>
            <a:r>
              <a:rPr lang="ru-RU" dirty="0" smtClean="0"/>
              <a:t>Маршрутный лист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44824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1 балл- было </a:t>
            </a:r>
            <a:r>
              <a:rPr lang="ru-RU" sz="4800" dirty="0" smtClean="0"/>
              <a:t>трудно </a:t>
            </a:r>
          </a:p>
          <a:p>
            <a:r>
              <a:rPr lang="ru-RU" sz="4800" dirty="0" smtClean="0"/>
              <a:t>2 </a:t>
            </a:r>
            <a:r>
              <a:rPr lang="ru-RU" sz="4800" dirty="0"/>
              <a:t>балла – </a:t>
            </a:r>
            <a:r>
              <a:rPr lang="ru-RU" sz="4800" dirty="0" smtClean="0"/>
              <a:t>иногда затрудняюсь</a:t>
            </a:r>
          </a:p>
          <a:p>
            <a:r>
              <a:rPr lang="ru-RU" sz="4800" dirty="0" smtClean="0"/>
              <a:t>3 </a:t>
            </a:r>
            <a:r>
              <a:rPr lang="ru-RU" sz="4800" dirty="0"/>
              <a:t>балла- не испытывал трудностей</a:t>
            </a:r>
          </a:p>
        </p:txBody>
      </p:sp>
    </p:spTree>
    <p:extLst>
      <p:ext uri="{BB962C8B-B14F-4D97-AF65-F5344CB8AC3E}">
        <p14:creationId xmlns:p14="http://schemas.microsoft.com/office/powerpoint/2010/main" val="275883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6512511" cy="1143000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3074" name="Picture 2" descr="C:\Users\Семья Цыденовых\Desktop\1670254491_5-kartinkin-net-p-simvoli-rossii-kartinki-dlya-detei-vkontak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336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44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l"/>
            <a:r>
              <a:rPr lang="ru-RU" dirty="0"/>
              <a:t>Государственные </a:t>
            </a:r>
            <a:r>
              <a:rPr lang="ru-RU" dirty="0" smtClean="0"/>
              <a:t>символы России</a:t>
            </a:r>
            <a:endParaRPr lang="ru-RU" dirty="0"/>
          </a:p>
        </p:txBody>
      </p:sp>
      <p:pic>
        <p:nvPicPr>
          <p:cNvPr id="4" name="Picture 2" descr="https://www.culture.ru/storage/images/df7bf863fa6414239639c50cac7212dd/582563ff86d49a641184df6c31e4d09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92" y="800497"/>
            <a:ext cx="4392488" cy="2468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1.bp.blogspot.com/-tl-tQUOyfz4/YMPMhznjy9I/AAAAAAAAL2k/EmvZSLLCBLsnJBRRIHq3NiFnUkjOxBxdACLcBGAsYHQ/s1081/%25D0%25B3%25D0%25B5%25D1%2580%25D0%25B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12" y="3339350"/>
            <a:ext cx="2929496" cy="351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2267744" y="5517232"/>
            <a:ext cx="3240360" cy="864096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Гимн Росси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08238" y="5705598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9572" y="2034740"/>
            <a:ext cx="2412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Флаг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5212" y="3140968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Герб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23707" y="4914009"/>
            <a:ext cx="132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Гимн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8081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32656"/>
            <a:ext cx="77768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Россия является самой крупной страной в мире.</a:t>
            </a:r>
          </a:p>
          <a:p>
            <a:r>
              <a:rPr lang="ru-RU" sz="4400" dirty="0"/>
              <a:t>-Имеет одну границу </a:t>
            </a:r>
            <a:endParaRPr lang="ru-RU" sz="4400" dirty="0" smtClean="0"/>
          </a:p>
          <a:p>
            <a:r>
              <a:rPr lang="ru-RU" sz="4400" dirty="0" smtClean="0"/>
              <a:t>с </a:t>
            </a:r>
            <a:r>
              <a:rPr lang="ru-RU" sz="4400" dirty="0"/>
              <a:t>18 странами.</a:t>
            </a:r>
          </a:p>
          <a:p>
            <a:r>
              <a:rPr lang="ru-RU" sz="4400" dirty="0"/>
              <a:t>-Леса в России расстилаются на 60%всей территории.</a:t>
            </a:r>
          </a:p>
        </p:txBody>
      </p:sp>
    </p:spTree>
    <p:extLst>
      <p:ext uri="{BB962C8B-B14F-4D97-AF65-F5344CB8AC3E}">
        <p14:creationId xmlns:p14="http://schemas.microsoft.com/office/powerpoint/2010/main" val="205277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512511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1658" y="908720"/>
            <a:ext cx="9036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-</a:t>
            </a:r>
            <a:r>
              <a:rPr lang="ru-RU" sz="4000" dirty="0"/>
              <a:t>Россию омывает 12 морей: Азовское, Черное, Балтийское, Белое, Карское, </a:t>
            </a:r>
            <a:r>
              <a:rPr lang="ru-RU" sz="4000" dirty="0" smtClean="0"/>
              <a:t>Лаптевых, Баренцево</a:t>
            </a:r>
            <a:r>
              <a:rPr lang="ru-RU" sz="4000" dirty="0"/>
              <a:t>, Чукотское, Восточно-Сибирское, Японское, Охотское, Берингово, Каспийское. </a:t>
            </a:r>
          </a:p>
        </p:txBody>
      </p:sp>
    </p:spTree>
    <p:extLst>
      <p:ext uri="{BB962C8B-B14F-4D97-AF65-F5344CB8AC3E}">
        <p14:creationId xmlns:p14="http://schemas.microsoft.com/office/powerpoint/2010/main" val="258497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4664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dirty="0"/>
              <a:t>Россию покрывает густые леса. Лес –богатство России. В нем – здоровый и целебный воздух и полезные съедобные и лекарственные растения. Самой большой и богатый –это сибирская тайга. В лесах растут хвойные (ели, сосны, кедры) и лиственные деревья (березы, осины, дубы, клены)</a:t>
            </a:r>
            <a:r>
              <a:rPr lang="ru-RU" sz="3600" b="1" dirty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9997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92696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 России есть высокие горы. Выше всех –потухший вулкан Эльбрус, удивительная гора с двумя вершинами. В России есть глубокие озера. Самое большое озеро Байкал, глубже него нет на всей планете. А сколько в России длинных рек, речек! Всех не перечесть. Великая русская река Волга- самая крупная в Европе.</a:t>
            </a:r>
            <a:r>
              <a:rPr lang="ru-RU" sz="3600" b="1" dirty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3600846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140</TotalTime>
  <Words>505</Words>
  <Application>Microsoft Office PowerPoint</Application>
  <PresentationFormat>Экран (4:3)</PresentationFormat>
  <Paragraphs>69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Презентация PowerPoint</vt:lpstr>
      <vt:lpstr>Маршрутный лист</vt:lpstr>
      <vt:lpstr>Презентация PowerPoint</vt:lpstr>
      <vt:lpstr>Государственные символы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Загадка</vt:lpstr>
      <vt:lpstr>Наша тема: «Россия на карте»</vt:lpstr>
      <vt:lpstr>Сегодня на уроке</vt:lpstr>
      <vt:lpstr>Что такое карта?</vt:lpstr>
      <vt:lpstr>Презентация PowerPoint</vt:lpstr>
      <vt:lpstr>Определяем, что обозначают на карте различные цвета</vt:lpstr>
      <vt:lpstr>Условные знаки на карте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Республика Бурятия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 Цыденовых</dc:creator>
  <cp:lastModifiedBy>Семья Цыденовых</cp:lastModifiedBy>
  <cp:revision>9</cp:revision>
  <dcterms:created xsi:type="dcterms:W3CDTF">2023-05-04T15:39:58Z</dcterms:created>
  <dcterms:modified xsi:type="dcterms:W3CDTF">2023-05-04T18:00:11Z</dcterms:modified>
</cp:coreProperties>
</file>