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91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2169994" y="1079878"/>
            <a:ext cx="4804012" cy="4698242"/>
          </a:xfrm>
          <a:prstGeom prst="ellipse">
            <a:avLst/>
          </a:prstGeom>
          <a:solidFill>
            <a:schemeClr val="bg1">
              <a:alpha val="94000"/>
            </a:schemeClr>
          </a:solidFill>
          <a:ln w="180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393064" y="1361363"/>
            <a:ext cx="4357872" cy="4135271"/>
          </a:xfrm>
          <a:prstGeom prst="ellipse">
            <a:avLst/>
          </a:prstGeom>
          <a:noFill/>
          <a:ln w="603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238301" y="779930"/>
            <a:ext cx="4667398" cy="33129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УЧИМСЯ ГОВОРИТЬ, СЛУШАТЬ И СЛЫШАТЬ</a:t>
            </a:r>
            <a:endParaRPr lang="ru-RU" sz="36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194" y="4051966"/>
            <a:ext cx="3517612" cy="144466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НАУМОВА Е.А - ВОСПИТАТЕЛЬ</a:t>
            </a:r>
            <a:endParaRPr lang="ru-RU" sz="2000" b="1" dirty="0">
              <a:ln w="12700">
                <a:noFill/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941" y="365126"/>
            <a:ext cx="8552330" cy="6344956"/>
          </a:xfrm>
        </p:spPr>
        <p:txBody>
          <a:bodyPr/>
          <a:lstStyle/>
          <a:p>
            <a:r>
              <a:rPr lang="ru-RU" dirty="0" smtClean="0"/>
              <a:t>Наши советы могут показаться вам слишком общими. Да, они универсальны  для общения как с собственным ребенком, так и  с  детьми в школьном общении, и даже с  близкими в кругу семьи. </a:t>
            </a:r>
            <a:br>
              <a:rPr lang="ru-RU" dirty="0" smtClean="0"/>
            </a:br>
            <a:r>
              <a:rPr lang="ru-RU" dirty="0" smtClean="0"/>
              <a:t>Говорите, слушайте и  учитесь слышать, понимать друг друга.</a:t>
            </a:r>
            <a:br>
              <a:rPr lang="ru-RU" dirty="0" smtClean="0"/>
            </a:b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Счастья вам и взаимопонимания!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3346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2169994" y="1079878"/>
            <a:ext cx="4804012" cy="4698242"/>
          </a:xfrm>
          <a:prstGeom prst="ellipse">
            <a:avLst/>
          </a:prstGeom>
          <a:solidFill>
            <a:schemeClr val="bg1">
              <a:alpha val="94000"/>
            </a:schemeClr>
          </a:solidFill>
          <a:ln w="180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393064" y="1361363"/>
            <a:ext cx="4357872" cy="4135271"/>
          </a:xfrm>
          <a:prstGeom prst="ellipse">
            <a:avLst/>
          </a:prstGeom>
          <a:noFill/>
          <a:ln w="603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238301" y="779930"/>
            <a:ext cx="4667398" cy="33129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КОУ ВО «Семилукский центр психолого-педагогической, медицинской  и социальной помощи»</a:t>
            </a:r>
            <a:endParaRPr lang="ru-RU" sz="28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194" y="4051966"/>
            <a:ext cx="3517612" cy="1444668"/>
          </a:xfrm>
        </p:spPr>
        <p:txBody>
          <a:bodyPr>
            <a:noAutofit/>
          </a:bodyPr>
          <a:lstStyle/>
          <a:p>
            <a:endParaRPr lang="ru-RU" sz="2000" b="1" dirty="0" smtClean="0">
              <a:ln w="12700">
                <a:noFill/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b="1" dirty="0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Г. Семилуки 2023</a:t>
            </a:r>
            <a:endParaRPr lang="ru-RU" sz="2000" b="1" dirty="0">
              <a:ln w="12700">
                <a:noFill/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96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8259" y="0"/>
            <a:ext cx="8579224" cy="630461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ОБЩЕНИЯ С ДЕТЬМИ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/>
              <a:t>Ребенок- это маленький взрослый и общение с ним требует определенных навыков и усилий. Дети делают не то, что вы говорите, а повторяют то, что вы делаете. </a:t>
            </a:r>
            <a:br>
              <a:rPr lang="ru-RU" sz="3600" b="1" dirty="0" smtClean="0"/>
            </a:br>
            <a:r>
              <a:rPr lang="ru-RU" sz="3600" b="1" dirty="0" smtClean="0"/>
              <a:t>Чтобы добиться контакта и взаимопонимания с ребенком нам, взрослым, необходимо придерживаться нескольких простых правил.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74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835" y="365126"/>
            <a:ext cx="8606118" cy="626427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1. Принимайте ребенка таким, какой он есть. Говорите добрые слова, которые эмоционально подпитывают его, помогают  развиваться и поднимать самооценку.</a:t>
            </a:r>
            <a:br>
              <a:rPr lang="ru-RU" sz="3600" b="1" dirty="0" smtClean="0"/>
            </a:br>
            <a:r>
              <a:rPr lang="ru-RU" sz="3600" b="1" dirty="0" smtClean="0"/>
              <a:t>2.  не забывайте о неречевом (невербальном) общении. Улыбайтесь, обнимайте, поглаживайте. Говорят, человеку необходимо 8 объятий в день для счастья.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84680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835" y="365126"/>
            <a:ext cx="8219515" cy="623738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3. Старайтесь, чтобы ваши слова не расходились с делом. Всегда выполняйте свои обещания. Но прежде подумайте о реализации их! Не можете выполнить – не обещайте.</a:t>
            </a:r>
            <a:br>
              <a:rPr lang="ru-RU" sz="3600" b="1" dirty="0" smtClean="0"/>
            </a:br>
            <a:r>
              <a:rPr lang="ru-RU" sz="3600" b="1" dirty="0" smtClean="0"/>
              <a:t>4. Поддержите, если ребенок просит помощи. Он должен знать, что  ему есть на кого рассчитывать.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87325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941" y="365126"/>
            <a:ext cx="8498541" cy="623738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5. Учитесь слушать ребенка, в общении, в беседе вы узнаете о его переживаниях, потребностях. Не оставляйте его наедине с его переживаниями.</a:t>
            </a:r>
            <a:br>
              <a:rPr lang="ru-RU" sz="3600" b="1" dirty="0" smtClean="0"/>
            </a:br>
            <a:r>
              <a:rPr lang="ru-RU" sz="3600" b="1" dirty="0" smtClean="0"/>
              <a:t>6. Уделяйте ребенку максимум внимания. Отсутствие  внимания может порождать плохое поведение  как способ привлечь  хоть какое-то внимание взрослых.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98468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53" y="365126"/>
            <a:ext cx="8300197" cy="619703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7. Проявляйте доверие к ребенку, к его словам. Общайтесь на равных, это вызовет отклик с его стороны.</a:t>
            </a:r>
            <a:br>
              <a:rPr lang="ru-RU" sz="3600" b="1" dirty="0" smtClean="0"/>
            </a:br>
            <a:r>
              <a:rPr lang="ru-RU" sz="3600" b="1" dirty="0" smtClean="0"/>
              <a:t>8. Чаще говорите вежливые слова в общении с ребенком и окружающими. Наше поведение – пример для подражания. От нас зависит, каким он будет – плохим или хорошим.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43234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17" y="365126"/>
            <a:ext cx="8377517" cy="621048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9. Не увлекайтесь критикой, даже если она справедлива. И маленькому и большому человеку  намного приятнее узнавать о себе  хорошее, чем плохое.</a:t>
            </a:r>
            <a:br>
              <a:rPr lang="ru-RU" sz="3600" b="1" dirty="0" smtClean="0"/>
            </a:br>
            <a:r>
              <a:rPr lang="ru-RU" sz="3600" b="1" dirty="0" smtClean="0"/>
              <a:t>10. Искренне восхищайтесь успехами и достижениями  ребенка. Это мотивирует его на дальнейшее развитие и победы.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39633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53" y="365126"/>
            <a:ext cx="8619565" cy="62642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ОШИБКИ В ОБЩЕНИИ С РЕБЕНКОМ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грозы и запугивания  </a:t>
            </a:r>
            <a:r>
              <a:rPr lang="ru-RU" dirty="0" smtClean="0"/>
              <a:t>уничтожают близость  и взаимопонимание</a:t>
            </a:r>
            <a:br>
              <a:rPr lang="ru-RU" dirty="0" smtClean="0"/>
            </a:br>
            <a:r>
              <a:rPr lang="ru-RU" b="1" dirty="0" smtClean="0"/>
              <a:t>Гнев и ругань </a:t>
            </a:r>
            <a:r>
              <a:rPr lang="ru-RU" dirty="0" smtClean="0"/>
              <a:t>порождают  ответную агрессию и раздражительность</a:t>
            </a:r>
            <a:br>
              <a:rPr lang="ru-RU" dirty="0" smtClean="0"/>
            </a:br>
            <a:r>
              <a:rPr lang="ru-RU" b="1" dirty="0" smtClean="0"/>
              <a:t>Манипуляции (обман, плач, крик, подчеркнутое молчание  - бойкот)  </a:t>
            </a:r>
            <a:r>
              <a:rPr lang="ru-RU" dirty="0" smtClean="0"/>
              <a:t>никак не способствуют  установлению доверительных отношений</a:t>
            </a:r>
            <a:br>
              <a:rPr lang="ru-RU" dirty="0" smtClean="0"/>
            </a:br>
            <a:r>
              <a:rPr lang="ru-RU" b="1" dirty="0" smtClean="0"/>
              <a:t>Негативные ярлыки и личные оскорбления </a:t>
            </a:r>
            <a:r>
              <a:rPr lang="ru-RU" dirty="0" smtClean="0"/>
              <a:t>порождают  обиду и агрессию  в ответ</a:t>
            </a:r>
            <a:br>
              <a:rPr lang="ru-RU" dirty="0" smtClean="0"/>
            </a:br>
            <a:r>
              <a:rPr lang="ru-RU" b="1" dirty="0" smtClean="0"/>
              <a:t>Позиция «Я прав, потому что я старше и умнее» </a:t>
            </a:r>
            <a:r>
              <a:rPr lang="ru-RU" dirty="0" smtClean="0"/>
              <a:t>не способствует  достижению компромисса</a:t>
            </a:r>
            <a:br>
              <a:rPr lang="ru-RU" dirty="0" smtClean="0"/>
            </a:br>
            <a:r>
              <a:rPr lang="ru-RU" b="1" dirty="0" smtClean="0"/>
              <a:t>Преувеличенные обобщения </a:t>
            </a:r>
            <a:r>
              <a:rPr lang="ru-RU" dirty="0" smtClean="0"/>
              <a:t>(</a:t>
            </a:r>
            <a:r>
              <a:rPr lang="ru-RU" i="1" dirty="0" smtClean="0"/>
              <a:t>всегда, никогда </a:t>
            </a:r>
            <a:r>
              <a:rPr lang="ru-RU" dirty="0" smtClean="0"/>
              <a:t>и т.п.) преувеличивают значимость происходящего, не  дают возможности найти решение проблемы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15207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202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УЧИМСЯ ГОВОРИТЬ, СЛУШАТЬ И СЛЫШАТЬ</vt:lpstr>
      <vt:lpstr>КОУ ВО «Семилукский центр психолого-педагогической, медицинской  и социальной помощи»</vt:lpstr>
      <vt:lpstr>ПРАВИЛА ОБЩЕНИЯ С ДЕТЬМИ Ребенок- это маленький взрослый и общение с ним требует определенных навыков и усилий. Дети делают не то, что вы говорите, а повторяют то, что вы делаете.  Чтобы добиться контакта и взаимопонимания с ребенком нам, взрослым, необходимо придерживаться нескольких простых правил.</vt:lpstr>
      <vt:lpstr>1. Принимайте ребенка таким, какой он есть. Говорите добрые слова, которые эмоционально подпитывают его, помогают  развиваться и поднимать самооценку. 2.  не забывайте о неречевом (невербальном) общении. Улыбайтесь, обнимайте, поглаживайте. Говорят, человеку необходимо 8 объятий в день для счастья.</vt:lpstr>
      <vt:lpstr>3. Старайтесь, чтобы ваши слова не расходились с делом. Всегда выполняйте свои обещания. Но прежде подумайте о реализации их! Не можете выполнить – не обещайте. 4. Поддержите, если ребенок просит помощи. Он должен знать, что  ему есть на кого рассчитывать.</vt:lpstr>
      <vt:lpstr>5. Учитесь слушать ребенка, в общении, в беседе вы узнаете о его переживаниях, потребностях. Не оставляйте его наедине с его переживаниями. 6. Уделяйте ребенку максимум внимания. Отсутствие  внимания может порождать плохое поведение  как способ привлечь  хоть какое-то внимание взрослых.</vt:lpstr>
      <vt:lpstr>7. Проявляйте доверие к ребенку, к его словам. Общайтесь на равных, это вызовет отклик с его стороны. 8. Чаще говорите вежливые слова в общении с ребенком и окружающими. Наше поведение – пример для подражания. От нас зависит, каким он будет – плохим или хорошим.</vt:lpstr>
      <vt:lpstr>9. Не увлекайтесь критикой, даже если она справедлива. И маленькому и большому человеку  намного приятнее узнавать о себе  хорошее, чем плохое. 10. Искренне восхищайтесь успехами и достижениями  ребенка. Это мотивирует его на дальнейшее развитие и победы.</vt:lpstr>
      <vt:lpstr>НАШИ ОШИБКИ В ОБЩЕНИИ С РЕБЕНКОМ Угрозы и запугивания  уничтожают близость  и взаимопонимание Гнев и ругань порождают  ответную агрессию и раздражительность Манипуляции (обман, плач, крик, подчеркнутое молчание  - бойкот)  никак не способствуют  установлению доверительных отношений Негативные ярлыки и личные оскорбления порождают  обиду и агрессию  в ответ Позиция «Я прав, потому что я старше и умнее» не способствует  достижению компромисса Преувеличенные обобщения (всегда, никогда и т.п.) преувеличивают значимость происходящего, не  дают возможности найти решение проблемы</vt:lpstr>
      <vt:lpstr>Наши советы могут показаться вам слишком общими. Да, они универсальны  для общения как с собственным ребенком, так и  с  детьми в школьном общении, и даже с  близкими в кругу семьи.  Говорите, слушайте и  учитесь слышать, понимать друг друга. Счастья вам и взаимопонимания!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ГОВОРИТЬ, СЛУШАТЬ И СЛЫШАТЬ</dc:title>
  <dc:creator>Test</dc:creator>
  <cp:lastModifiedBy>Test</cp:lastModifiedBy>
  <cp:revision>5</cp:revision>
  <dcterms:created xsi:type="dcterms:W3CDTF">2014-11-21T11:00:06Z</dcterms:created>
  <dcterms:modified xsi:type="dcterms:W3CDTF">2023-06-12T07:50:54Z</dcterms:modified>
</cp:coreProperties>
</file>