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74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85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297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8705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3590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66736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063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281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624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381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30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585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514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795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06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173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315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288DF-55CE-455C-8FAD-7C7FA5ED0D97}" type="datetimeFigureOut">
              <a:rPr lang="ru-RU" smtClean="0"/>
              <a:t>30.04.2023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EF552F2-30A0-4F77-97A8-260026C0E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669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28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19981" y="609599"/>
            <a:ext cx="7776269" cy="1568893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84868" y="5487747"/>
            <a:ext cx="1733006" cy="904344"/>
          </a:xfrm>
        </p:spPr>
        <p:txBody>
          <a:bodyPr/>
          <a:lstStyle/>
          <a:p>
            <a:pPr algn="l"/>
            <a:r>
              <a:rPr lang="ru-RU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Еланцева</a:t>
            </a: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Н.Ю</a:t>
            </a:r>
          </a:p>
          <a:p>
            <a:pPr algn="l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Витт Э.В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86532" y="1255162"/>
            <a:ext cx="6643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Что такое доброта!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667" y="2460464"/>
            <a:ext cx="3770813" cy="393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700907"/>
      </p:ext>
    </p:extLst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" l="1" r="-84" t="39"/>
          <a:stretch/>
        </p:blipFill>
        <p:spPr>
          <a:xfrm>
            <a:off x="5946997" y="155359"/>
            <a:ext cx="2739736" cy="36209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" l="1" r="-1487" t="97"/>
          <a:stretch/>
        </p:blipFill>
        <p:spPr>
          <a:xfrm>
            <a:off x="8792628" y="1646807"/>
            <a:ext cx="3208128" cy="49803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08" y="155359"/>
            <a:ext cx="2725361" cy="45187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" l="1" r="-646" t="13"/>
          <a:stretch/>
        </p:blipFill>
        <p:spPr>
          <a:xfrm>
            <a:off x="2939064" y="3501910"/>
            <a:ext cx="2947851" cy="33560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315" y="288523"/>
            <a:ext cx="2716567" cy="27165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" l="162" r="160" t="163"/>
          <a:stretch/>
        </p:blipFill>
        <p:spPr>
          <a:xfrm>
            <a:off x="6052114" y="4323426"/>
            <a:ext cx="2529501" cy="200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5837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0904" y="369304"/>
            <a:ext cx="6908297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Игра ситуация «Эмоции»</a:t>
            </a:r>
          </a:p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Различать эмоции с помощью цвета (Жёлтая, чёрная краска)</a:t>
            </a:r>
            <a:endParaRPr lang="ru-RU" sz="2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54299"/>
            <a:ext cx="5129349" cy="51037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50377" y="2333896"/>
            <a:ext cx="427590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Цель: дать детям представление об эмоциях: грусть, веселье. </a:t>
            </a:r>
            <a:r>
              <a:rPr lang="ru-RU" dirty="0" err="1" smtClean="0"/>
              <a:t>Рассм</a:t>
            </a:r>
            <a:r>
              <a:rPr lang="ru-RU" dirty="0" smtClean="0"/>
              <a:t>. Картинки.</a:t>
            </a:r>
          </a:p>
          <a:p>
            <a:r>
              <a:rPr lang="ru-RU" dirty="0" smtClean="0"/>
              <a:t>Задачи: развивать коммуникативные навыки, умение различать эмоции мимики лица при помощи цвета </a:t>
            </a:r>
          </a:p>
          <a:p>
            <a:r>
              <a:rPr lang="ru-RU" dirty="0" smtClean="0"/>
              <a:t>(вода в баночках, меняем настроение, чистая вода, черная вода, жёлтая вода)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9841129"/>
      </p:ext>
    </p:extLst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" l="1" r="-140" t="81"/>
          <a:stretch/>
        </p:blipFill>
        <p:spPr>
          <a:xfrm>
            <a:off x="4232342" y="182882"/>
            <a:ext cx="2337554" cy="38841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291" y="182882"/>
            <a:ext cx="1776257" cy="38535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" t="52"/>
          <a:stretch/>
        </p:blipFill>
        <p:spPr>
          <a:xfrm>
            <a:off x="104503" y="182882"/>
            <a:ext cx="2522788" cy="47314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" r="9" t="6"/>
          <a:stretch/>
        </p:blipFill>
        <p:spPr>
          <a:xfrm>
            <a:off x="8415264" y="900249"/>
            <a:ext cx="3705864" cy="55922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515" y="182882"/>
            <a:ext cx="1790372" cy="38841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" l="-1" r="-139" t="107"/>
          <a:stretch/>
        </p:blipFill>
        <p:spPr>
          <a:xfrm>
            <a:off x="2861482" y="3874570"/>
            <a:ext cx="2031795" cy="29513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" r="23" t="90"/>
          <a:stretch/>
        </p:blipFill>
        <p:spPr>
          <a:xfrm>
            <a:off x="5323683" y="3874570"/>
            <a:ext cx="2186585" cy="308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067980"/>
      </p:ext>
    </p:extLst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" l="31" r="46" t="19"/>
          <a:stretch/>
        </p:blipFill>
        <p:spPr>
          <a:xfrm>
            <a:off x="1837510" y="1642790"/>
            <a:ext cx="6139541" cy="46668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2846" y="165462"/>
            <a:ext cx="8725988" cy="147732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ru-RU" smtClean="0" sz="2400">
                <a:solidFill>
                  <a:schemeClr val="accent1"/>
                </a:solidFill>
              </a:rPr>
              <a:t>Чтение </a:t>
            </a:r>
            <a:r>
              <a:rPr dirty="0" err="1" lang="ru-RU" smtClean="0" sz="2400">
                <a:solidFill>
                  <a:schemeClr val="accent1"/>
                </a:solidFill>
              </a:rPr>
              <a:t>худ.литературы</a:t>
            </a:r>
            <a:r>
              <a:rPr dirty="0" lang="ru-RU" smtClean="0" sz="2400">
                <a:solidFill>
                  <a:schemeClr val="accent1"/>
                </a:solidFill>
              </a:rPr>
              <a:t> «</a:t>
            </a:r>
            <a:r>
              <a:rPr dirty="0" lang="ru-RU" sz="2400">
                <a:solidFill>
                  <a:schemeClr val="accent1"/>
                </a:solidFill>
              </a:rPr>
              <a:t>Добрым быть совсем не просто</a:t>
            </a:r>
            <a:r>
              <a:rPr dirty="0" lang="ru-RU" smtClean="0" sz="2400">
                <a:solidFill>
                  <a:schemeClr val="accent1"/>
                </a:solidFill>
              </a:rPr>
              <a:t>»</a:t>
            </a:r>
          </a:p>
          <a:p>
            <a:r>
              <a:rPr b="1" dirty="0" lang="ru-RU" smtClean="0" sz="2400">
                <a:solidFill>
                  <a:schemeClr val="accent1"/>
                </a:solidFill>
              </a:rPr>
              <a:t>Цель: Прививание детям доброго отношения друг другу, через </a:t>
            </a:r>
            <a:r>
              <a:rPr b="1" dirty="0" err="1" lang="ru-RU" smtClean="0" sz="2400">
                <a:solidFill>
                  <a:schemeClr val="accent1"/>
                </a:solidFill>
              </a:rPr>
              <a:t>худ.лит-ру</a:t>
            </a:r>
            <a:r>
              <a:rPr b="1" dirty="0" lang="ru-RU" smtClean="0" sz="2400">
                <a:solidFill>
                  <a:schemeClr val="accent1"/>
                </a:solidFill>
              </a:rPr>
              <a:t>.</a:t>
            </a:r>
          </a:p>
          <a:p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3169708798"/>
      </p:ext>
    </p:extLst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" l="51" r="119" t="12"/>
          <a:stretch/>
        </p:blipFill>
        <p:spPr>
          <a:xfrm>
            <a:off x="-8488" y="278674"/>
            <a:ext cx="3019011" cy="29870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098" y="2259873"/>
            <a:ext cx="2071279" cy="44936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954" y="1854926"/>
            <a:ext cx="1974941" cy="42846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884" y="1358539"/>
            <a:ext cx="2239776" cy="41975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817" y="478971"/>
            <a:ext cx="2211773" cy="47984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" l="1" r="48" t="48"/>
          <a:stretch/>
        </p:blipFill>
        <p:spPr>
          <a:xfrm>
            <a:off x="26498" y="3265715"/>
            <a:ext cx="2949037" cy="216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662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0" y="888275"/>
            <a:ext cx="8537165" cy="58826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94333"/>
            <a:ext cx="100970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Рисование ладошками «дружный хоровод»</a:t>
            </a:r>
            <a:endParaRPr lang="ru-RU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94147862"/>
      </p:ext>
    </p:extLst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89629" y="102214"/>
            <a:ext cx="12193652" cy="707886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cap="none" dirty="0" lang="ru-RU" smtClean="0" spc="0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«</a:t>
            </a:r>
            <a:r>
              <a:rPr b="1" cap="none" dirty="0" err="1" lang="ru-RU" smtClean="0" spc="0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Книжкина</a:t>
            </a:r>
            <a:r>
              <a:rPr b="1" cap="none" dirty="0" lang="ru-RU" smtClean="0" spc="0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больница» ремонт старых книг</a:t>
            </a:r>
            <a:endParaRPr b="1" cap="none" dirty="0" lang="ru-RU" spc="0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" r="39" t="7"/>
          <a:stretch/>
        </p:blipFill>
        <p:spPr>
          <a:xfrm>
            <a:off x="308109" y="1027611"/>
            <a:ext cx="3881531" cy="46416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3" t="22"/>
          <a:stretch/>
        </p:blipFill>
        <p:spPr>
          <a:xfrm>
            <a:off x="4393526" y="1027611"/>
            <a:ext cx="2527016" cy="51554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" t="85"/>
          <a:stretch/>
        </p:blipFill>
        <p:spPr>
          <a:xfrm>
            <a:off x="7310897" y="1027611"/>
            <a:ext cx="3095846" cy="578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49522"/>
      </p:ext>
    </p:extLst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6768" y="154467"/>
            <a:ext cx="6420347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ru-RU" smtClean="0" spc="0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«Уголок доброты»</a:t>
            </a:r>
            <a:endParaRPr b="1" cap="none" dirty="0" lang="ru-RU" spc="0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115" y="154467"/>
            <a:ext cx="3310863" cy="66010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17" t="32"/>
          <a:stretch/>
        </p:blipFill>
        <p:spPr>
          <a:xfrm>
            <a:off x="344039" y="1225621"/>
            <a:ext cx="3209058" cy="54472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" l="86" r="130" t="101"/>
          <a:stretch/>
        </p:blipFill>
        <p:spPr>
          <a:xfrm>
            <a:off x="3790940" y="1232042"/>
            <a:ext cx="2998564" cy="544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92610"/>
      </p:ext>
    </p:extLst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" t="31"/>
          <a:stretch/>
        </p:blipFill>
        <p:spPr>
          <a:xfrm>
            <a:off x="291788" y="165462"/>
            <a:ext cx="3113264" cy="53775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" r="109" t="50"/>
          <a:stretch/>
        </p:blipFill>
        <p:spPr>
          <a:xfrm>
            <a:off x="6949593" y="814998"/>
            <a:ext cx="2791048" cy="53332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" l="72" r="68" t="20"/>
          <a:stretch/>
        </p:blipFill>
        <p:spPr>
          <a:xfrm>
            <a:off x="3701296" y="526402"/>
            <a:ext cx="2952053" cy="533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969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436914"/>
            <a:ext cx="9509761" cy="49103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57804" y="241553"/>
            <a:ext cx="796457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Спасибо за внимание!</a:t>
            </a:r>
          </a:p>
          <a:p>
            <a:pPr algn="ctr"/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73332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50" y="87086"/>
            <a:ext cx="8917577" cy="668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921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42499" y="154466"/>
            <a:ext cx="106099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Приветствие «Передай улыбку»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429" y="1234328"/>
            <a:ext cx="8351520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0" cap="none" spc="0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Цель: </a:t>
            </a:r>
            <a:r>
              <a:rPr lang="ru-RU" sz="36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Обучать элементами мимики, выразительных движений. Способствовать объединению детей в группе.</a:t>
            </a:r>
          </a:p>
          <a:p>
            <a:r>
              <a:rPr lang="ru-RU" sz="3600" b="0" cap="none" spc="0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Ход приветствия: </a:t>
            </a:r>
            <a:r>
              <a:rPr lang="ru-RU" sz="36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Дети сидят на стульчиках по кругу, по очереди соединяют свои ладошки, с ладошками соседа и «передают» улыбки друг другу.</a:t>
            </a:r>
          </a:p>
          <a:p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2693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90" y="227816"/>
            <a:ext cx="8919009" cy="625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00540"/>
      </p:ext>
    </p:extLst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" t="50"/>
          <a:stretch/>
        </p:blipFill>
        <p:spPr>
          <a:xfrm>
            <a:off x="226247" y="174171"/>
            <a:ext cx="1671705" cy="30741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" l="-1" r="-1174"/>
          <a:stretch/>
        </p:blipFill>
        <p:spPr>
          <a:xfrm>
            <a:off x="2143765" y="108856"/>
            <a:ext cx="2349858" cy="34834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" t="23"/>
          <a:stretch/>
        </p:blipFill>
        <p:spPr>
          <a:xfrm>
            <a:off x="4691360" y="174171"/>
            <a:ext cx="2159300" cy="36140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397" y="108856"/>
            <a:ext cx="2235110" cy="37446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" r="165" t="125"/>
          <a:stretch/>
        </p:blipFill>
        <p:spPr>
          <a:xfrm>
            <a:off x="2638950" y="3731622"/>
            <a:ext cx="3043594" cy="30131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7" t="1"/>
          <a:stretch/>
        </p:blipFill>
        <p:spPr>
          <a:xfrm>
            <a:off x="6102003" y="3496491"/>
            <a:ext cx="2135315" cy="33615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068" t="111"/>
          <a:stretch/>
        </p:blipFill>
        <p:spPr>
          <a:xfrm>
            <a:off x="132150" y="3369305"/>
            <a:ext cx="2051516" cy="3352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cstate="print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" l="27" r="139" t="1"/>
          <a:stretch/>
        </p:blipFill>
        <p:spPr>
          <a:xfrm>
            <a:off x="8778240" y="3189866"/>
            <a:ext cx="1712648" cy="366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313797"/>
      </p:ext>
    </p:extLst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211" y="232844"/>
            <a:ext cx="9185528" cy="64633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ru-RU" smtClean="0" spc="0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Дидактическая игра «Собери колобок»</a:t>
            </a:r>
            <a:endParaRPr b="1" cap="none" dirty="0" lang="ru-RU" spc="0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10" y="1297578"/>
            <a:ext cx="4480283" cy="49813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" t="83"/>
          <a:stretch/>
        </p:blipFill>
        <p:spPr>
          <a:xfrm>
            <a:off x="5865274" y="1079863"/>
            <a:ext cx="3139389" cy="527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895184"/>
      </p:ext>
    </p:extLst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51" y="113212"/>
            <a:ext cx="1798320" cy="39014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927" y="2542904"/>
            <a:ext cx="1990345" cy="39014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40" t="8"/>
          <a:stretch/>
        </p:blipFill>
        <p:spPr>
          <a:xfrm>
            <a:off x="4081428" y="113212"/>
            <a:ext cx="2087051" cy="39014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635" y="1854927"/>
            <a:ext cx="2115434" cy="45894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212" y="113212"/>
            <a:ext cx="2063251" cy="44762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454" y="177573"/>
            <a:ext cx="2474758" cy="15467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" l="136" r="21" t="65"/>
          <a:stretch/>
        </p:blipFill>
        <p:spPr>
          <a:xfrm>
            <a:off x="2024817" y="627018"/>
            <a:ext cx="1935623" cy="131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028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639" y="2108027"/>
            <a:ext cx="6962899" cy="41886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2845" y="226424"/>
            <a:ext cx="39798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Наша группа-добрый дом,</a:t>
            </a:r>
          </a:p>
          <a:p>
            <a:r>
              <a:rPr lang="ru-RU" dirty="0" smtClean="0"/>
              <a:t>Где мы дружно все живём,</a:t>
            </a:r>
          </a:p>
          <a:p>
            <a:r>
              <a:rPr lang="ru-RU" dirty="0" smtClean="0"/>
              <a:t>Воспитатели и няни</a:t>
            </a:r>
          </a:p>
          <a:p>
            <a:r>
              <a:rPr lang="ru-RU" dirty="0" smtClean="0"/>
              <a:t>Целый день конечно с нами,</a:t>
            </a:r>
          </a:p>
          <a:p>
            <a:r>
              <a:rPr lang="ru-RU" dirty="0" smtClean="0"/>
              <a:t>Здесь красиво и светло,</a:t>
            </a:r>
          </a:p>
          <a:p>
            <a:r>
              <a:rPr lang="ru-RU" dirty="0" err="1" smtClean="0"/>
              <a:t>Топотушкам</a:t>
            </a:r>
            <a:r>
              <a:rPr lang="ru-RU" dirty="0" smtClean="0"/>
              <a:t> в нём тепло</a:t>
            </a:r>
          </a:p>
          <a:p>
            <a:r>
              <a:rPr lang="ru-RU" dirty="0" smtClean="0"/>
              <a:t>А вокруг друзья- подружки,</a:t>
            </a:r>
          </a:p>
          <a:p>
            <a:r>
              <a:rPr lang="ru-RU" dirty="0" smtClean="0"/>
              <a:t>Есть и книжки и игрушки.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4564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148" y="1271818"/>
            <a:ext cx="7508469" cy="54729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48148" y="71022"/>
            <a:ext cx="700448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Дидактическая игра «Что такое хорошо? Что такое плохо?»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51749013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160</TotalTime>
  <Words>217</Words>
  <Application>Microsoft Office PowerPoint</Application>
  <PresentationFormat>Широкоэкранный</PresentationFormat>
  <Paragraphs>28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Trebuchet MS</vt:lpstr>
      <vt:lpstr>Wingdings 3</vt:lpstr>
      <vt:lpstr>Грань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Пользователь</dc:creator>
  <cp:lastModifiedBy>Пользователь</cp:lastModifiedBy>
  <cp:revision>14</cp:revision>
  <dcterms:created xsi:type="dcterms:W3CDTF">2023-04-28T15:27:52Z</dcterms:created>
  <dcterms:modified xsi:type="dcterms:W3CDTF">2023-04-30T06:26:29Z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1115647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S10.0.0</vt:lpwstr>
  </property>
</Properties>
</file>