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33A485-68AE-4DDA-B0ED-1D4381E1B738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E1C549C9-11B3-4E29-B532-106704A83E7B}" type="pres">
      <dgm:prSet presAssocID="{CC33A485-68AE-4DDA-B0ED-1D4381E1B73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C30767AE-D93E-494D-AB8E-E20FEC1DC3A2}" type="presOf" srcId="{CC33A485-68AE-4DDA-B0ED-1D4381E1B738}" destId="{E1C549C9-11B3-4E29-B532-106704A83E7B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B3E7F2-5E94-4371-BFBF-79D35DE2A87C}" type="doc">
      <dgm:prSet loTypeId="urn:microsoft.com/office/officeart/2005/8/layout/cycle8" loCatId="cycle" qsTypeId="urn:microsoft.com/office/officeart/2005/8/quickstyle/3d3" qsCatId="3D" csTypeId="urn:microsoft.com/office/officeart/2005/8/colors/colorful3" csCatId="colorful" phldr="1"/>
      <dgm:spPr/>
    </dgm:pt>
    <dgm:pt modelId="{74FE37E5-5321-4332-9A67-2F8C13050F5A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58BF04D7-8575-490B-94B7-712BD4CADFD7}" type="parTrans" cxnId="{7599A855-6912-4773-AA58-B438692A4149}">
      <dgm:prSet/>
      <dgm:spPr/>
      <dgm:t>
        <a:bodyPr/>
        <a:lstStyle/>
        <a:p>
          <a:endParaRPr lang="ru-KG"/>
        </a:p>
      </dgm:t>
    </dgm:pt>
    <dgm:pt modelId="{47088492-8B9A-45B9-A89B-BF0F814954F7}" type="sibTrans" cxnId="{7599A855-6912-4773-AA58-B438692A4149}">
      <dgm:prSet/>
      <dgm:spPr/>
      <dgm:t>
        <a:bodyPr/>
        <a:lstStyle/>
        <a:p>
          <a:endParaRPr lang="ru-KG"/>
        </a:p>
      </dgm:t>
    </dgm:pt>
    <dgm:pt modelId="{9D2ADE40-C484-4C2B-A817-D907A5CC747D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4C9B061A-D1A1-4305-9BD9-1566D70E5C09}" type="parTrans" cxnId="{22964FCB-A804-4920-9D15-C69E5CF81228}">
      <dgm:prSet/>
      <dgm:spPr/>
      <dgm:t>
        <a:bodyPr/>
        <a:lstStyle/>
        <a:p>
          <a:endParaRPr lang="ru-KG"/>
        </a:p>
      </dgm:t>
    </dgm:pt>
    <dgm:pt modelId="{7F92C836-05FE-4B97-A4C5-B0B77FA4E03F}" type="sibTrans" cxnId="{22964FCB-A804-4920-9D15-C69E5CF81228}">
      <dgm:prSet/>
      <dgm:spPr/>
      <dgm:t>
        <a:bodyPr/>
        <a:lstStyle/>
        <a:p>
          <a:endParaRPr lang="ru-KG"/>
        </a:p>
      </dgm:t>
    </dgm:pt>
    <dgm:pt modelId="{35F6BF28-4E87-4686-8395-3C1D45A22756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A5AD3149-1D86-4C2F-B467-8469F80B1F9B}" type="parTrans" cxnId="{46622A3A-90DC-4C2E-8F48-E4FA5FB23C0E}">
      <dgm:prSet/>
      <dgm:spPr/>
      <dgm:t>
        <a:bodyPr/>
        <a:lstStyle/>
        <a:p>
          <a:endParaRPr lang="ru-KG"/>
        </a:p>
      </dgm:t>
    </dgm:pt>
    <dgm:pt modelId="{5351AA62-F0D8-4485-926D-6027FC70EACA}" type="sibTrans" cxnId="{46622A3A-90DC-4C2E-8F48-E4FA5FB23C0E}">
      <dgm:prSet/>
      <dgm:spPr/>
      <dgm:t>
        <a:bodyPr/>
        <a:lstStyle/>
        <a:p>
          <a:endParaRPr lang="ru-KG"/>
        </a:p>
      </dgm:t>
    </dgm:pt>
    <dgm:pt modelId="{A8AE9714-86D7-4587-B55B-5B0187ECB280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634E5B97-89F8-4CCE-8FAA-0EC67018585A}" type="parTrans" cxnId="{D1D14A1C-79E0-48EC-9071-CAD2D0525731}">
      <dgm:prSet/>
      <dgm:spPr/>
      <dgm:t>
        <a:bodyPr/>
        <a:lstStyle/>
        <a:p>
          <a:endParaRPr lang="ru-KG"/>
        </a:p>
      </dgm:t>
    </dgm:pt>
    <dgm:pt modelId="{7EF6D057-039D-4B44-B208-C99B67C95B6B}" type="sibTrans" cxnId="{D1D14A1C-79E0-48EC-9071-CAD2D0525731}">
      <dgm:prSet/>
      <dgm:spPr/>
      <dgm:t>
        <a:bodyPr/>
        <a:lstStyle/>
        <a:p>
          <a:endParaRPr lang="ru-KG"/>
        </a:p>
      </dgm:t>
    </dgm:pt>
    <dgm:pt modelId="{4E5B089B-7054-4FE1-854E-958CBD46D89C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9216E29F-D293-4302-B963-5DC31BEDBCF6}" type="parTrans" cxnId="{8D12F149-8991-4211-8248-2DA140FF5891}">
      <dgm:prSet/>
      <dgm:spPr/>
      <dgm:t>
        <a:bodyPr/>
        <a:lstStyle/>
        <a:p>
          <a:endParaRPr lang="ru-KG"/>
        </a:p>
      </dgm:t>
    </dgm:pt>
    <dgm:pt modelId="{965D8F19-500F-4E68-8A52-91FDDBB5EF81}" type="sibTrans" cxnId="{8D12F149-8991-4211-8248-2DA140FF5891}">
      <dgm:prSet/>
      <dgm:spPr/>
      <dgm:t>
        <a:bodyPr/>
        <a:lstStyle/>
        <a:p>
          <a:endParaRPr lang="ru-KG"/>
        </a:p>
      </dgm:t>
    </dgm:pt>
    <dgm:pt modelId="{FFAABDE2-A63C-4C1A-9987-2891F339FD9C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28614BF9-C2F9-4AB9-9E4F-797076B5BC17}" type="parTrans" cxnId="{D4D318F1-6237-4DC0-A4C7-858D43FFC870}">
      <dgm:prSet/>
      <dgm:spPr/>
      <dgm:t>
        <a:bodyPr/>
        <a:lstStyle/>
        <a:p>
          <a:endParaRPr lang="ru-KG"/>
        </a:p>
      </dgm:t>
    </dgm:pt>
    <dgm:pt modelId="{F115E512-B8C6-403A-AB43-38C3A5B028CD}" type="sibTrans" cxnId="{D4D318F1-6237-4DC0-A4C7-858D43FFC870}">
      <dgm:prSet/>
      <dgm:spPr/>
      <dgm:t>
        <a:bodyPr/>
        <a:lstStyle/>
        <a:p>
          <a:endParaRPr lang="ru-KG"/>
        </a:p>
      </dgm:t>
    </dgm:pt>
    <dgm:pt modelId="{9ACAEAC3-E65D-4B6A-9BF8-2F3A598B63F6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744B5F03-5585-41DF-B86A-AA1F0F5CA3F3}" type="parTrans" cxnId="{82F648B8-35F3-42D3-9A95-DEA9ECEBA590}">
      <dgm:prSet/>
      <dgm:spPr/>
      <dgm:t>
        <a:bodyPr/>
        <a:lstStyle/>
        <a:p>
          <a:endParaRPr lang="ru-KG"/>
        </a:p>
      </dgm:t>
    </dgm:pt>
    <dgm:pt modelId="{A4DF0AE9-32B9-4F8D-A3B0-CECAEBDB0332}" type="sibTrans" cxnId="{82F648B8-35F3-42D3-9A95-DEA9ECEBA590}">
      <dgm:prSet/>
      <dgm:spPr/>
      <dgm:t>
        <a:bodyPr/>
        <a:lstStyle/>
        <a:p>
          <a:endParaRPr lang="ru-KG"/>
        </a:p>
      </dgm:t>
    </dgm:pt>
    <dgm:pt modelId="{A6EB2CE2-0261-4BAD-892D-39838C275B2F}" type="pres">
      <dgm:prSet presAssocID="{E4B3E7F2-5E94-4371-BFBF-79D35DE2A87C}" presName="compositeShape" presStyleCnt="0">
        <dgm:presLayoutVars>
          <dgm:chMax val="7"/>
          <dgm:dir/>
          <dgm:resizeHandles val="exact"/>
        </dgm:presLayoutVars>
      </dgm:prSet>
      <dgm:spPr/>
    </dgm:pt>
    <dgm:pt modelId="{F9697D81-80E2-4357-BD89-523F7A5FDA4C}" type="pres">
      <dgm:prSet presAssocID="{E4B3E7F2-5E94-4371-BFBF-79D35DE2A87C}" presName="wedge1" presStyleLbl="node1" presStyleIdx="0" presStyleCnt="7"/>
      <dgm:spPr/>
    </dgm:pt>
    <dgm:pt modelId="{52900AE8-DE09-45A7-ADD7-676E47E8CD67}" type="pres">
      <dgm:prSet presAssocID="{E4B3E7F2-5E94-4371-BFBF-79D35DE2A87C}" presName="dummy1a" presStyleCnt="0"/>
      <dgm:spPr/>
    </dgm:pt>
    <dgm:pt modelId="{36CE6299-12A8-4940-9C7A-CC90EB45C22F}" type="pres">
      <dgm:prSet presAssocID="{E4B3E7F2-5E94-4371-BFBF-79D35DE2A87C}" presName="dummy1b" presStyleCnt="0"/>
      <dgm:spPr/>
    </dgm:pt>
    <dgm:pt modelId="{B097A0A8-6662-4567-B86C-AA9C64EEE7CC}" type="pres">
      <dgm:prSet presAssocID="{E4B3E7F2-5E94-4371-BFBF-79D35DE2A87C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35780407-1A84-49A6-BE60-F78EF45A5E5B}" type="pres">
      <dgm:prSet presAssocID="{E4B3E7F2-5E94-4371-BFBF-79D35DE2A87C}" presName="wedge2" presStyleLbl="node1" presStyleIdx="1" presStyleCnt="7"/>
      <dgm:spPr/>
    </dgm:pt>
    <dgm:pt modelId="{967CCC25-D1DA-4C3E-AA57-E47749D1D311}" type="pres">
      <dgm:prSet presAssocID="{E4B3E7F2-5E94-4371-BFBF-79D35DE2A87C}" presName="dummy2a" presStyleCnt="0"/>
      <dgm:spPr/>
    </dgm:pt>
    <dgm:pt modelId="{7B0F8A0A-2E0C-42AD-A2F5-A13A9F3C07EE}" type="pres">
      <dgm:prSet presAssocID="{E4B3E7F2-5E94-4371-BFBF-79D35DE2A87C}" presName="dummy2b" presStyleCnt="0"/>
      <dgm:spPr/>
    </dgm:pt>
    <dgm:pt modelId="{368FE4C9-BF18-4690-8340-D75473AE29D8}" type="pres">
      <dgm:prSet presAssocID="{E4B3E7F2-5E94-4371-BFBF-79D35DE2A87C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418609FD-32C2-4A03-BFB7-558A006EB212}" type="pres">
      <dgm:prSet presAssocID="{E4B3E7F2-5E94-4371-BFBF-79D35DE2A87C}" presName="wedge3" presStyleLbl="node1" presStyleIdx="2" presStyleCnt="7"/>
      <dgm:spPr/>
    </dgm:pt>
    <dgm:pt modelId="{3DD4867B-47AE-4192-B699-4981CAE5CECF}" type="pres">
      <dgm:prSet presAssocID="{E4B3E7F2-5E94-4371-BFBF-79D35DE2A87C}" presName="dummy3a" presStyleCnt="0"/>
      <dgm:spPr/>
    </dgm:pt>
    <dgm:pt modelId="{FBE22A37-850A-410D-B3AB-2B7198CFAC7B}" type="pres">
      <dgm:prSet presAssocID="{E4B3E7F2-5E94-4371-BFBF-79D35DE2A87C}" presName="dummy3b" presStyleCnt="0"/>
      <dgm:spPr/>
    </dgm:pt>
    <dgm:pt modelId="{F8E840BC-FF04-4F44-8FC4-DA25E0D96EEB}" type="pres">
      <dgm:prSet presAssocID="{E4B3E7F2-5E94-4371-BFBF-79D35DE2A87C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8F581E9D-D182-4CF1-AF0E-B91641B3E1E8}" type="pres">
      <dgm:prSet presAssocID="{E4B3E7F2-5E94-4371-BFBF-79D35DE2A87C}" presName="wedge4" presStyleLbl="node1" presStyleIdx="3" presStyleCnt="7" custLinFactNeighborX="-1160" custLinFactNeighborY="-3898"/>
      <dgm:spPr/>
    </dgm:pt>
    <dgm:pt modelId="{5199D63C-D31B-4733-902B-4253E04039DE}" type="pres">
      <dgm:prSet presAssocID="{E4B3E7F2-5E94-4371-BFBF-79D35DE2A87C}" presName="dummy4a" presStyleCnt="0"/>
      <dgm:spPr/>
    </dgm:pt>
    <dgm:pt modelId="{FE5B3418-9EA5-43D8-A241-D0C36E154D06}" type="pres">
      <dgm:prSet presAssocID="{E4B3E7F2-5E94-4371-BFBF-79D35DE2A87C}" presName="dummy4b" presStyleCnt="0"/>
      <dgm:spPr/>
    </dgm:pt>
    <dgm:pt modelId="{C7F4C5C2-28A0-4B22-B226-28DFA2DAF730}" type="pres">
      <dgm:prSet presAssocID="{E4B3E7F2-5E94-4371-BFBF-79D35DE2A87C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4767A061-50B4-4432-B8AE-C7E846B808CF}" type="pres">
      <dgm:prSet presAssocID="{E4B3E7F2-5E94-4371-BFBF-79D35DE2A87C}" presName="wedge5" presStyleLbl="node1" presStyleIdx="4" presStyleCnt="7"/>
      <dgm:spPr/>
    </dgm:pt>
    <dgm:pt modelId="{919EDEAA-9963-49F0-BC06-1BCF1662C98E}" type="pres">
      <dgm:prSet presAssocID="{E4B3E7F2-5E94-4371-BFBF-79D35DE2A87C}" presName="dummy5a" presStyleCnt="0"/>
      <dgm:spPr/>
    </dgm:pt>
    <dgm:pt modelId="{7FFF0A04-648B-4A27-AC58-B6456513DC9D}" type="pres">
      <dgm:prSet presAssocID="{E4B3E7F2-5E94-4371-BFBF-79D35DE2A87C}" presName="dummy5b" presStyleCnt="0"/>
      <dgm:spPr/>
    </dgm:pt>
    <dgm:pt modelId="{38885BF5-0FFE-4EBE-8644-3B58D9790574}" type="pres">
      <dgm:prSet presAssocID="{E4B3E7F2-5E94-4371-BFBF-79D35DE2A87C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E58450A1-6E70-49F9-A1F8-D3FC372CA631}" type="pres">
      <dgm:prSet presAssocID="{E4B3E7F2-5E94-4371-BFBF-79D35DE2A87C}" presName="wedge6" presStyleLbl="node1" presStyleIdx="5" presStyleCnt="7"/>
      <dgm:spPr/>
    </dgm:pt>
    <dgm:pt modelId="{D13E8AFF-D8DD-4D53-9F0D-94618EA2AC5D}" type="pres">
      <dgm:prSet presAssocID="{E4B3E7F2-5E94-4371-BFBF-79D35DE2A87C}" presName="dummy6a" presStyleCnt="0"/>
      <dgm:spPr/>
    </dgm:pt>
    <dgm:pt modelId="{949B5EC2-D2ED-47D5-BA36-38B4687DEEB5}" type="pres">
      <dgm:prSet presAssocID="{E4B3E7F2-5E94-4371-BFBF-79D35DE2A87C}" presName="dummy6b" presStyleCnt="0"/>
      <dgm:spPr/>
    </dgm:pt>
    <dgm:pt modelId="{4D368D41-E894-4FA7-BE0A-9643A3A56595}" type="pres">
      <dgm:prSet presAssocID="{E4B3E7F2-5E94-4371-BFBF-79D35DE2A87C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D6CA1C0F-B80E-429A-A36D-CA846960FEEF}" type="pres">
      <dgm:prSet presAssocID="{E4B3E7F2-5E94-4371-BFBF-79D35DE2A87C}" presName="wedge7" presStyleLbl="node1" presStyleIdx="6" presStyleCnt="7"/>
      <dgm:spPr/>
    </dgm:pt>
    <dgm:pt modelId="{16BC81EA-9E82-4DF8-BFCA-29A73FFE6255}" type="pres">
      <dgm:prSet presAssocID="{E4B3E7F2-5E94-4371-BFBF-79D35DE2A87C}" presName="dummy7a" presStyleCnt="0"/>
      <dgm:spPr/>
    </dgm:pt>
    <dgm:pt modelId="{84F45056-C91B-40B7-9364-CA4F180BBADE}" type="pres">
      <dgm:prSet presAssocID="{E4B3E7F2-5E94-4371-BFBF-79D35DE2A87C}" presName="dummy7b" presStyleCnt="0"/>
      <dgm:spPr/>
    </dgm:pt>
    <dgm:pt modelId="{2C8E7C65-83BC-4F58-86D9-B79F04F66017}" type="pres">
      <dgm:prSet presAssocID="{E4B3E7F2-5E94-4371-BFBF-79D35DE2A87C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39745001-7D71-4A08-B3F0-58BAFDA263BE}" type="pres">
      <dgm:prSet presAssocID="{47088492-8B9A-45B9-A89B-BF0F814954F7}" presName="arrowWedge1" presStyleLbl="fgSibTrans2D1" presStyleIdx="0" presStyleCnt="7"/>
      <dgm:spPr/>
    </dgm:pt>
    <dgm:pt modelId="{EAB9DDD5-5669-417E-B8C4-19E18D787F3A}" type="pres">
      <dgm:prSet presAssocID="{7F92C836-05FE-4B97-A4C5-B0B77FA4E03F}" presName="arrowWedge2" presStyleLbl="fgSibTrans2D1" presStyleIdx="1" presStyleCnt="7"/>
      <dgm:spPr/>
    </dgm:pt>
    <dgm:pt modelId="{2BA32786-1C94-40CF-8D07-BCC838F0A937}" type="pres">
      <dgm:prSet presAssocID="{5351AA62-F0D8-4485-926D-6027FC70EACA}" presName="arrowWedge3" presStyleLbl="fgSibTrans2D1" presStyleIdx="2" presStyleCnt="7"/>
      <dgm:spPr/>
    </dgm:pt>
    <dgm:pt modelId="{0C320495-ABD1-4810-B01E-DA1FCD6ECA79}" type="pres">
      <dgm:prSet presAssocID="{7EF6D057-039D-4B44-B208-C99B67C95B6B}" presName="arrowWedge4" presStyleLbl="fgSibTrans2D1" presStyleIdx="3" presStyleCnt="7"/>
      <dgm:spPr/>
    </dgm:pt>
    <dgm:pt modelId="{B71D65AF-DD5B-4E94-989A-33754E84BD33}" type="pres">
      <dgm:prSet presAssocID="{965D8F19-500F-4E68-8A52-91FDDBB5EF81}" presName="arrowWedge5" presStyleLbl="fgSibTrans2D1" presStyleIdx="4" presStyleCnt="7"/>
      <dgm:spPr/>
    </dgm:pt>
    <dgm:pt modelId="{14049F47-9F18-4710-BD81-993AD9949076}" type="pres">
      <dgm:prSet presAssocID="{F115E512-B8C6-403A-AB43-38C3A5B028CD}" presName="arrowWedge6" presStyleLbl="fgSibTrans2D1" presStyleIdx="5" presStyleCnt="7"/>
      <dgm:spPr/>
    </dgm:pt>
    <dgm:pt modelId="{D0D86879-76CA-4A94-8E7C-4E8ADAE443E7}" type="pres">
      <dgm:prSet presAssocID="{A4DF0AE9-32B9-4F8D-A3B0-CECAEBDB0332}" presName="arrowWedge7" presStyleLbl="fgSibTrans2D1" presStyleIdx="6" presStyleCnt="7"/>
      <dgm:spPr/>
    </dgm:pt>
  </dgm:ptLst>
  <dgm:cxnLst>
    <dgm:cxn modelId="{1BB3EB07-E356-49D2-83B7-A4BE11C3D17A}" type="presOf" srcId="{9ACAEAC3-E65D-4B6A-9BF8-2F3A598B63F6}" destId="{2C8E7C65-83BC-4F58-86D9-B79F04F66017}" srcOrd="1" destOrd="0" presId="urn:microsoft.com/office/officeart/2005/8/layout/cycle8"/>
    <dgm:cxn modelId="{3C14D60E-E566-4B19-8B04-A5FF3195FD2E}" type="presOf" srcId="{E4B3E7F2-5E94-4371-BFBF-79D35DE2A87C}" destId="{A6EB2CE2-0261-4BAD-892D-39838C275B2F}" srcOrd="0" destOrd="0" presId="urn:microsoft.com/office/officeart/2005/8/layout/cycle8"/>
    <dgm:cxn modelId="{D1D14A1C-79E0-48EC-9071-CAD2D0525731}" srcId="{E4B3E7F2-5E94-4371-BFBF-79D35DE2A87C}" destId="{A8AE9714-86D7-4587-B55B-5B0187ECB280}" srcOrd="3" destOrd="0" parTransId="{634E5B97-89F8-4CCE-8FAA-0EC67018585A}" sibTransId="{7EF6D057-039D-4B44-B208-C99B67C95B6B}"/>
    <dgm:cxn modelId="{D3210925-2BAE-4144-8FA8-7DA729CA79BC}" type="presOf" srcId="{A8AE9714-86D7-4587-B55B-5B0187ECB280}" destId="{C7F4C5C2-28A0-4B22-B226-28DFA2DAF730}" srcOrd="1" destOrd="0" presId="urn:microsoft.com/office/officeart/2005/8/layout/cycle8"/>
    <dgm:cxn modelId="{46622A3A-90DC-4C2E-8F48-E4FA5FB23C0E}" srcId="{E4B3E7F2-5E94-4371-BFBF-79D35DE2A87C}" destId="{35F6BF28-4E87-4686-8395-3C1D45A22756}" srcOrd="2" destOrd="0" parTransId="{A5AD3149-1D86-4C2F-B467-8469F80B1F9B}" sibTransId="{5351AA62-F0D8-4485-926D-6027FC70EACA}"/>
    <dgm:cxn modelId="{EF133548-CCF9-40D8-8C45-09CE7DCEAB9A}" type="presOf" srcId="{9D2ADE40-C484-4C2B-A817-D907A5CC747D}" destId="{35780407-1A84-49A6-BE60-F78EF45A5E5B}" srcOrd="0" destOrd="0" presId="urn:microsoft.com/office/officeart/2005/8/layout/cycle8"/>
    <dgm:cxn modelId="{8D12F149-8991-4211-8248-2DA140FF5891}" srcId="{E4B3E7F2-5E94-4371-BFBF-79D35DE2A87C}" destId="{4E5B089B-7054-4FE1-854E-958CBD46D89C}" srcOrd="4" destOrd="0" parTransId="{9216E29F-D293-4302-B963-5DC31BEDBCF6}" sibTransId="{965D8F19-500F-4E68-8A52-91FDDBB5EF81}"/>
    <dgm:cxn modelId="{6DF64A72-C877-4701-B9D1-8F2CCCBE7624}" type="presOf" srcId="{4E5B089B-7054-4FE1-854E-958CBD46D89C}" destId="{38885BF5-0FFE-4EBE-8644-3B58D9790574}" srcOrd="1" destOrd="0" presId="urn:microsoft.com/office/officeart/2005/8/layout/cycle8"/>
    <dgm:cxn modelId="{7599A855-6912-4773-AA58-B438692A4149}" srcId="{E4B3E7F2-5E94-4371-BFBF-79D35DE2A87C}" destId="{74FE37E5-5321-4332-9A67-2F8C13050F5A}" srcOrd="0" destOrd="0" parTransId="{58BF04D7-8575-490B-94B7-712BD4CADFD7}" sibTransId="{47088492-8B9A-45B9-A89B-BF0F814954F7}"/>
    <dgm:cxn modelId="{413BE355-0EEB-4288-8D28-D8847E5F2628}" type="presOf" srcId="{FFAABDE2-A63C-4C1A-9987-2891F339FD9C}" destId="{4D368D41-E894-4FA7-BE0A-9643A3A56595}" srcOrd="1" destOrd="0" presId="urn:microsoft.com/office/officeart/2005/8/layout/cycle8"/>
    <dgm:cxn modelId="{F86EB17D-721E-46FA-94C0-5FADDE784C90}" type="presOf" srcId="{74FE37E5-5321-4332-9A67-2F8C13050F5A}" destId="{F9697D81-80E2-4357-BD89-523F7A5FDA4C}" srcOrd="0" destOrd="0" presId="urn:microsoft.com/office/officeart/2005/8/layout/cycle8"/>
    <dgm:cxn modelId="{DDB6AC82-2132-4C17-8AB1-C0EF0A65A01A}" type="presOf" srcId="{9ACAEAC3-E65D-4B6A-9BF8-2F3A598B63F6}" destId="{D6CA1C0F-B80E-429A-A36D-CA846960FEEF}" srcOrd="0" destOrd="0" presId="urn:microsoft.com/office/officeart/2005/8/layout/cycle8"/>
    <dgm:cxn modelId="{6246E983-C6B7-4A54-A961-07296BD57306}" type="presOf" srcId="{FFAABDE2-A63C-4C1A-9987-2891F339FD9C}" destId="{E58450A1-6E70-49F9-A1F8-D3FC372CA631}" srcOrd="0" destOrd="0" presId="urn:microsoft.com/office/officeart/2005/8/layout/cycle8"/>
    <dgm:cxn modelId="{3998AF8C-7A3A-4321-94C7-11A4EDF60487}" type="presOf" srcId="{35F6BF28-4E87-4686-8395-3C1D45A22756}" destId="{418609FD-32C2-4A03-BFB7-558A006EB212}" srcOrd="0" destOrd="0" presId="urn:microsoft.com/office/officeart/2005/8/layout/cycle8"/>
    <dgm:cxn modelId="{3207719A-FA9C-4297-A89F-2C9DD97A2A64}" type="presOf" srcId="{74FE37E5-5321-4332-9A67-2F8C13050F5A}" destId="{B097A0A8-6662-4567-B86C-AA9C64EEE7CC}" srcOrd="1" destOrd="0" presId="urn:microsoft.com/office/officeart/2005/8/layout/cycle8"/>
    <dgm:cxn modelId="{82F648B8-35F3-42D3-9A95-DEA9ECEBA590}" srcId="{E4B3E7F2-5E94-4371-BFBF-79D35DE2A87C}" destId="{9ACAEAC3-E65D-4B6A-9BF8-2F3A598B63F6}" srcOrd="6" destOrd="0" parTransId="{744B5F03-5585-41DF-B86A-AA1F0F5CA3F3}" sibTransId="{A4DF0AE9-32B9-4F8D-A3B0-CECAEBDB0332}"/>
    <dgm:cxn modelId="{2C0628B9-400C-40EF-B5EB-25C0A2C53805}" type="presOf" srcId="{9D2ADE40-C484-4C2B-A817-D907A5CC747D}" destId="{368FE4C9-BF18-4690-8340-D75473AE29D8}" srcOrd="1" destOrd="0" presId="urn:microsoft.com/office/officeart/2005/8/layout/cycle8"/>
    <dgm:cxn modelId="{2B07A6C2-F7DD-4B98-AACE-50FD8452FB44}" type="presOf" srcId="{A8AE9714-86D7-4587-B55B-5B0187ECB280}" destId="{8F581E9D-D182-4CF1-AF0E-B91641B3E1E8}" srcOrd="0" destOrd="0" presId="urn:microsoft.com/office/officeart/2005/8/layout/cycle8"/>
    <dgm:cxn modelId="{22964FCB-A804-4920-9D15-C69E5CF81228}" srcId="{E4B3E7F2-5E94-4371-BFBF-79D35DE2A87C}" destId="{9D2ADE40-C484-4C2B-A817-D907A5CC747D}" srcOrd="1" destOrd="0" parTransId="{4C9B061A-D1A1-4305-9BD9-1566D70E5C09}" sibTransId="{7F92C836-05FE-4B97-A4C5-B0B77FA4E03F}"/>
    <dgm:cxn modelId="{73F786D9-8151-4B9D-9FA4-962EABD404FF}" type="presOf" srcId="{35F6BF28-4E87-4686-8395-3C1D45A22756}" destId="{F8E840BC-FF04-4F44-8FC4-DA25E0D96EEB}" srcOrd="1" destOrd="0" presId="urn:microsoft.com/office/officeart/2005/8/layout/cycle8"/>
    <dgm:cxn modelId="{0E724BEB-C9E1-4383-B0DE-A38FBBCD881B}" type="presOf" srcId="{4E5B089B-7054-4FE1-854E-958CBD46D89C}" destId="{4767A061-50B4-4432-B8AE-C7E846B808CF}" srcOrd="0" destOrd="0" presId="urn:microsoft.com/office/officeart/2005/8/layout/cycle8"/>
    <dgm:cxn modelId="{D4D318F1-6237-4DC0-A4C7-858D43FFC870}" srcId="{E4B3E7F2-5E94-4371-BFBF-79D35DE2A87C}" destId="{FFAABDE2-A63C-4C1A-9987-2891F339FD9C}" srcOrd="5" destOrd="0" parTransId="{28614BF9-C2F9-4AB9-9E4F-797076B5BC17}" sibTransId="{F115E512-B8C6-403A-AB43-38C3A5B028CD}"/>
    <dgm:cxn modelId="{9FFB31BC-9698-4C87-95D8-169FABCCB40C}" type="presParOf" srcId="{A6EB2CE2-0261-4BAD-892D-39838C275B2F}" destId="{F9697D81-80E2-4357-BD89-523F7A5FDA4C}" srcOrd="0" destOrd="0" presId="urn:microsoft.com/office/officeart/2005/8/layout/cycle8"/>
    <dgm:cxn modelId="{B3CB7360-D482-4CAC-9D28-933260A86D52}" type="presParOf" srcId="{A6EB2CE2-0261-4BAD-892D-39838C275B2F}" destId="{52900AE8-DE09-45A7-ADD7-676E47E8CD67}" srcOrd="1" destOrd="0" presId="urn:microsoft.com/office/officeart/2005/8/layout/cycle8"/>
    <dgm:cxn modelId="{5E6EE1B3-B00F-4A8D-A550-D141DB838612}" type="presParOf" srcId="{A6EB2CE2-0261-4BAD-892D-39838C275B2F}" destId="{36CE6299-12A8-4940-9C7A-CC90EB45C22F}" srcOrd="2" destOrd="0" presId="urn:microsoft.com/office/officeart/2005/8/layout/cycle8"/>
    <dgm:cxn modelId="{15D48ACA-9CF1-4D23-87C5-B23528B2E7DA}" type="presParOf" srcId="{A6EB2CE2-0261-4BAD-892D-39838C275B2F}" destId="{B097A0A8-6662-4567-B86C-AA9C64EEE7CC}" srcOrd="3" destOrd="0" presId="urn:microsoft.com/office/officeart/2005/8/layout/cycle8"/>
    <dgm:cxn modelId="{97040B9A-8591-48C0-9898-0EF6868DF797}" type="presParOf" srcId="{A6EB2CE2-0261-4BAD-892D-39838C275B2F}" destId="{35780407-1A84-49A6-BE60-F78EF45A5E5B}" srcOrd="4" destOrd="0" presId="urn:microsoft.com/office/officeart/2005/8/layout/cycle8"/>
    <dgm:cxn modelId="{8D83929B-83DD-49EE-BF11-5E899285C0DC}" type="presParOf" srcId="{A6EB2CE2-0261-4BAD-892D-39838C275B2F}" destId="{967CCC25-D1DA-4C3E-AA57-E47749D1D311}" srcOrd="5" destOrd="0" presId="urn:microsoft.com/office/officeart/2005/8/layout/cycle8"/>
    <dgm:cxn modelId="{ED2BDFAD-0298-498D-8183-A0B64127B166}" type="presParOf" srcId="{A6EB2CE2-0261-4BAD-892D-39838C275B2F}" destId="{7B0F8A0A-2E0C-42AD-A2F5-A13A9F3C07EE}" srcOrd="6" destOrd="0" presId="urn:microsoft.com/office/officeart/2005/8/layout/cycle8"/>
    <dgm:cxn modelId="{5624C99A-960E-46F1-A7B6-8A48DC3C3181}" type="presParOf" srcId="{A6EB2CE2-0261-4BAD-892D-39838C275B2F}" destId="{368FE4C9-BF18-4690-8340-D75473AE29D8}" srcOrd="7" destOrd="0" presId="urn:microsoft.com/office/officeart/2005/8/layout/cycle8"/>
    <dgm:cxn modelId="{F9359D1B-A31D-4C97-AB1A-819E2A9C6E3F}" type="presParOf" srcId="{A6EB2CE2-0261-4BAD-892D-39838C275B2F}" destId="{418609FD-32C2-4A03-BFB7-558A006EB212}" srcOrd="8" destOrd="0" presId="urn:microsoft.com/office/officeart/2005/8/layout/cycle8"/>
    <dgm:cxn modelId="{D888F06A-A9B6-41F4-BC10-D7E47C247A40}" type="presParOf" srcId="{A6EB2CE2-0261-4BAD-892D-39838C275B2F}" destId="{3DD4867B-47AE-4192-B699-4981CAE5CECF}" srcOrd="9" destOrd="0" presId="urn:microsoft.com/office/officeart/2005/8/layout/cycle8"/>
    <dgm:cxn modelId="{FB448765-6102-4DB3-814E-7886E3822335}" type="presParOf" srcId="{A6EB2CE2-0261-4BAD-892D-39838C275B2F}" destId="{FBE22A37-850A-410D-B3AB-2B7198CFAC7B}" srcOrd="10" destOrd="0" presId="urn:microsoft.com/office/officeart/2005/8/layout/cycle8"/>
    <dgm:cxn modelId="{528204DD-FB1E-4459-96BC-557DA8F8AEAE}" type="presParOf" srcId="{A6EB2CE2-0261-4BAD-892D-39838C275B2F}" destId="{F8E840BC-FF04-4F44-8FC4-DA25E0D96EEB}" srcOrd="11" destOrd="0" presId="urn:microsoft.com/office/officeart/2005/8/layout/cycle8"/>
    <dgm:cxn modelId="{072FB96A-BB7B-4A1D-918E-1D5CD42FF042}" type="presParOf" srcId="{A6EB2CE2-0261-4BAD-892D-39838C275B2F}" destId="{8F581E9D-D182-4CF1-AF0E-B91641B3E1E8}" srcOrd="12" destOrd="0" presId="urn:microsoft.com/office/officeart/2005/8/layout/cycle8"/>
    <dgm:cxn modelId="{AF9093CF-F8AA-48A0-90CD-BA1EB6F7DC6A}" type="presParOf" srcId="{A6EB2CE2-0261-4BAD-892D-39838C275B2F}" destId="{5199D63C-D31B-4733-902B-4253E04039DE}" srcOrd="13" destOrd="0" presId="urn:microsoft.com/office/officeart/2005/8/layout/cycle8"/>
    <dgm:cxn modelId="{4B53CADE-2B77-44E4-A19B-AC1E16D694EA}" type="presParOf" srcId="{A6EB2CE2-0261-4BAD-892D-39838C275B2F}" destId="{FE5B3418-9EA5-43D8-A241-D0C36E154D06}" srcOrd="14" destOrd="0" presId="urn:microsoft.com/office/officeart/2005/8/layout/cycle8"/>
    <dgm:cxn modelId="{4292CEDE-AFD2-4AB8-B222-5DFD8F66C27F}" type="presParOf" srcId="{A6EB2CE2-0261-4BAD-892D-39838C275B2F}" destId="{C7F4C5C2-28A0-4B22-B226-28DFA2DAF730}" srcOrd="15" destOrd="0" presId="urn:microsoft.com/office/officeart/2005/8/layout/cycle8"/>
    <dgm:cxn modelId="{1C6115F1-50AA-4E75-826A-5A5D8E13458C}" type="presParOf" srcId="{A6EB2CE2-0261-4BAD-892D-39838C275B2F}" destId="{4767A061-50B4-4432-B8AE-C7E846B808CF}" srcOrd="16" destOrd="0" presId="urn:microsoft.com/office/officeart/2005/8/layout/cycle8"/>
    <dgm:cxn modelId="{48098469-4EFF-4FA9-AE38-3452FAFC00DE}" type="presParOf" srcId="{A6EB2CE2-0261-4BAD-892D-39838C275B2F}" destId="{919EDEAA-9963-49F0-BC06-1BCF1662C98E}" srcOrd="17" destOrd="0" presId="urn:microsoft.com/office/officeart/2005/8/layout/cycle8"/>
    <dgm:cxn modelId="{1B81C4E6-E35B-478A-8ED0-A7DD64BCB3B2}" type="presParOf" srcId="{A6EB2CE2-0261-4BAD-892D-39838C275B2F}" destId="{7FFF0A04-648B-4A27-AC58-B6456513DC9D}" srcOrd="18" destOrd="0" presId="urn:microsoft.com/office/officeart/2005/8/layout/cycle8"/>
    <dgm:cxn modelId="{9C65E02F-4D18-4CFD-AD92-C5DDCD6014A8}" type="presParOf" srcId="{A6EB2CE2-0261-4BAD-892D-39838C275B2F}" destId="{38885BF5-0FFE-4EBE-8644-3B58D9790574}" srcOrd="19" destOrd="0" presId="urn:microsoft.com/office/officeart/2005/8/layout/cycle8"/>
    <dgm:cxn modelId="{C69CA38A-F868-4E24-B74F-3B2BA2E6C061}" type="presParOf" srcId="{A6EB2CE2-0261-4BAD-892D-39838C275B2F}" destId="{E58450A1-6E70-49F9-A1F8-D3FC372CA631}" srcOrd="20" destOrd="0" presId="urn:microsoft.com/office/officeart/2005/8/layout/cycle8"/>
    <dgm:cxn modelId="{7655F1AD-FC20-4501-A448-E6AC610D6215}" type="presParOf" srcId="{A6EB2CE2-0261-4BAD-892D-39838C275B2F}" destId="{D13E8AFF-D8DD-4D53-9F0D-94618EA2AC5D}" srcOrd="21" destOrd="0" presId="urn:microsoft.com/office/officeart/2005/8/layout/cycle8"/>
    <dgm:cxn modelId="{6254EE30-1CE5-4D22-A5FC-34114F58385B}" type="presParOf" srcId="{A6EB2CE2-0261-4BAD-892D-39838C275B2F}" destId="{949B5EC2-D2ED-47D5-BA36-38B4687DEEB5}" srcOrd="22" destOrd="0" presId="urn:microsoft.com/office/officeart/2005/8/layout/cycle8"/>
    <dgm:cxn modelId="{22E54920-8A8E-4EFC-BEC9-9D48F4C7F020}" type="presParOf" srcId="{A6EB2CE2-0261-4BAD-892D-39838C275B2F}" destId="{4D368D41-E894-4FA7-BE0A-9643A3A56595}" srcOrd="23" destOrd="0" presId="urn:microsoft.com/office/officeart/2005/8/layout/cycle8"/>
    <dgm:cxn modelId="{CDE68112-C7C5-4FC9-81B5-ADFB4E4AB966}" type="presParOf" srcId="{A6EB2CE2-0261-4BAD-892D-39838C275B2F}" destId="{D6CA1C0F-B80E-429A-A36D-CA846960FEEF}" srcOrd="24" destOrd="0" presId="urn:microsoft.com/office/officeart/2005/8/layout/cycle8"/>
    <dgm:cxn modelId="{4C8DFFA0-AFE4-454A-8ED0-9124004BC753}" type="presParOf" srcId="{A6EB2CE2-0261-4BAD-892D-39838C275B2F}" destId="{16BC81EA-9E82-4DF8-BFCA-29A73FFE6255}" srcOrd="25" destOrd="0" presId="urn:microsoft.com/office/officeart/2005/8/layout/cycle8"/>
    <dgm:cxn modelId="{273F1E87-45A6-4252-8671-743E235D5B9D}" type="presParOf" srcId="{A6EB2CE2-0261-4BAD-892D-39838C275B2F}" destId="{84F45056-C91B-40B7-9364-CA4F180BBADE}" srcOrd="26" destOrd="0" presId="urn:microsoft.com/office/officeart/2005/8/layout/cycle8"/>
    <dgm:cxn modelId="{9EECB4F8-3B10-4DDF-9D03-2D1875960304}" type="presParOf" srcId="{A6EB2CE2-0261-4BAD-892D-39838C275B2F}" destId="{2C8E7C65-83BC-4F58-86D9-B79F04F66017}" srcOrd="27" destOrd="0" presId="urn:microsoft.com/office/officeart/2005/8/layout/cycle8"/>
    <dgm:cxn modelId="{312E0148-2E82-44AC-940C-BFD83B91BF95}" type="presParOf" srcId="{A6EB2CE2-0261-4BAD-892D-39838C275B2F}" destId="{39745001-7D71-4A08-B3F0-58BAFDA263BE}" srcOrd="28" destOrd="0" presId="urn:microsoft.com/office/officeart/2005/8/layout/cycle8"/>
    <dgm:cxn modelId="{FEE19D4B-2603-4740-8069-9B08383AA8D1}" type="presParOf" srcId="{A6EB2CE2-0261-4BAD-892D-39838C275B2F}" destId="{EAB9DDD5-5669-417E-B8C4-19E18D787F3A}" srcOrd="29" destOrd="0" presId="urn:microsoft.com/office/officeart/2005/8/layout/cycle8"/>
    <dgm:cxn modelId="{2789F90B-3EB8-4C90-872F-8D1C124913FA}" type="presParOf" srcId="{A6EB2CE2-0261-4BAD-892D-39838C275B2F}" destId="{2BA32786-1C94-40CF-8D07-BCC838F0A937}" srcOrd="30" destOrd="0" presId="urn:microsoft.com/office/officeart/2005/8/layout/cycle8"/>
    <dgm:cxn modelId="{586A250E-2D85-4364-B331-D6E6CBDDAA86}" type="presParOf" srcId="{A6EB2CE2-0261-4BAD-892D-39838C275B2F}" destId="{0C320495-ABD1-4810-B01E-DA1FCD6ECA79}" srcOrd="31" destOrd="0" presId="urn:microsoft.com/office/officeart/2005/8/layout/cycle8"/>
    <dgm:cxn modelId="{5A1E0DAE-56D8-4467-BA1B-8A2F65A0A3E7}" type="presParOf" srcId="{A6EB2CE2-0261-4BAD-892D-39838C275B2F}" destId="{B71D65AF-DD5B-4E94-989A-33754E84BD33}" srcOrd="32" destOrd="0" presId="urn:microsoft.com/office/officeart/2005/8/layout/cycle8"/>
    <dgm:cxn modelId="{DDCB45DC-CD87-4D76-83E5-6E27E84D05CA}" type="presParOf" srcId="{A6EB2CE2-0261-4BAD-892D-39838C275B2F}" destId="{14049F47-9F18-4710-BD81-993AD9949076}" srcOrd="33" destOrd="0" presId="urn:microsoft.com/office/officeart/2005/8/layout/cycle8"/>
    <dgm:cxn modelId="{C2721777-3D8D-4A80-AF07-4F03E153854B}" type="presParOf" srcId="{A6EB2CE2-0261-4BAD-892D-39838C275B2F}" destId="{D0D86879-76CA-4A94-8E7C-4E8ADAE443E7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697D81-80E2-4357-BD89-523F7A5FDA4C}">
      <dsp:nvSpPr>
        <dsp:cNvPr id="0" name=""/>
        <dsp:cNvSpPr/>
      </dsp:nvSpPr>
      <dsp:spPr>
        <a:xfrm>
          <a:off x="2300619" y="201616"/>
          <a:ext cx="2776353" cy="2776353"/>
        </a:xfrm>
        <a:prstGeom prst="pie">
          <a:avLst>
            <a:gd name="adj1" fmla="val 16200000"/>
            <a:gd name="adj2" fmla="val 19285716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1</a:t>
          </a:r>
          <a:endParaRPr lang="ru-KG" sz="2900" kern="1200" dirty="0"/>
        </a:p>
      </dsp:txBody>
      <dsp:txXfrm>
        <a:off x="3759197" y="459420"/>
        <a:ext cx="661036" cy="528829"/>
      </dsp:txXfrm>
    </dsp:sp>
    <dsp:sp modelId="{35780407-1A84-49A6-BE60-F78EF45A5E5B}">
      <dsp:nvSpPr>
        <dsp:cNvPr id="0" name=""/>
        <dsp:cNvSpPr/>
      </dsp:nvSpPr>
      <dsp:spPr>
        <a:xfrm>
          <a:off x="2336315" y="246236"/>
          <a:ext cx="2776353" cy="2776353"/>
        </a:xfrm>
        <a:prstGeom prst="pie">
          <a:avLst>
            <a:gd name="adj1" fmla="val 19285716"/>
            <a:gd name="adj2" fmla="val 771428"/>
          </a:avLst>
        </a:prstGeom>
        <a:solidFill>
          <a:schemeClr val="accent3">
            <a:hueOff val="-2054694"/>
            <a:satOff val="2094"/>
            <a:lumOff val="-392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2</a:t>
          </a:r>
          <a:endParaRPr lang="ru-KG" sz="2900" kern="1200" dirty="0"/>
        </a:p>
      </dsp:txBody>
      <dsp:txXfrm>
        <a:off x="4221922" y="1252664"/>
        <a:ext cx="760192" cy="462725"/>
      </dsp:txXfrm>
    </dsp:sp>
    <dsp:sp modelId="{418609FD-32C2-4A03-BFB7-558A006EB212}">
      <dsp:nvSpPr>
        <dsp:cNvPr id="0" name=""/>
        <dsp:cNvSpPr/>
      </dsp:nvSpPr>
      <dsp:spPr>
        <a:xfrm>
          <a:off x="2323425" y="302424"/>
          <a:ext cx="2776353" cy="2776353"/>
        </a:xfrm>
        <a:prstGeom prst="pie">
          <a:avLst>
            <a:gd name="adj1" fmla="val 771428"/>
            <a:gd name="adj2" fmla="val 3857143"/>
          </a:avLst>
        </a:prstGeom>
        <a:solidFill>
          <a:schemeClr val="accent3">
            <a:hueOff val="-4109389"/>
            <a:satOff val="4187"/>
            <a:lumOff val="-785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3</a:t>
          </a:r>
          <a:endParaRPr lang="ru-KG" sz="2900" kern="1200" dirty="0"/>
        </a:p>
      </dsp:txBody>
      <dsp:txXfrm>
        <a:off x="4106241" y="1946752"/>
        <a:ext cx="661036" cy="512303"/>
      </dsp:txXfrm>
    </dsp:sp>
    <dsp:sp modelId="{8F581E9D-D182-4CF1-AF0E-B91641B3E1E8}">
      <dsp:nvSpPr>
        <dsp:cNvPr id="0" name=""/>
        <dsp:cNvSpPr/>
      </dsp:nvSpPr>
      <dsp:spPr>
        <a:xfrm>
          <a:off x="2239659" y="218990"/>
          <a:ext cx="2776353" cy="2776353"/>
        </a:xfrm>
        <a:prstGeom prst="pie">
          <a:avLst>
            <a:gd name="adj1" fmla="val 3857226"/>
            <a:gd name="adj2" fmla="val 6942858"/>
          </a:avLst>
        </a:prstGeom>
        <a:solidFill>
          <a:schemeClr val="accent3">
            <a:hueOff val="-6164083"/>
            <a:satOff val="6281"/>
            <a:lumOff val="-1177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4</a:t>
          </a:r>
          <a:endParaRPr lang="ru-KG" sz="2900" kern="1200" dirty="0"/>
        </a:p>
      </dsp:txBody>
      <dsp:txXfrm>
        <a:off x="3305580" y="2400411"/>
        <a:ext cx="644510" cy="462725"/>
      </dsp:txXfrm>
    </dsp:sp>
    <dsp:sp modelId="{4767A061-50B4-4432-B8AE-C7E846B808CF}">
      <dsp:nvSpPr>
        <dsp:cNvPr id="0" name=""/>
        <dsp:cNvSpPr/>
      </dsp:nvSpPr>
      <dsp:spPr>
        <a:xfrm>
          <a:off x="2220303" y="302424"/>
          <a:ext cx="2776353" cy="2776353"/>
        </a:xfrm>
        <a:prstGeom prst="pie">
          <a:avLst>
            <a:gd name="adj1" fmla="val 6942858"/>
            <a:gd name="adj2" fmla="val 10028574"/>
          </a:avLst>
        </a:prstGeom>
        <a:solidFill>
          <a:schemeClr val="accent3">
            <a:hueOff val="-8218778"/>
            <a:satOff val="8375"/>
            <a:lumOff val="-1569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5</a:t>
          </a:r>
          <a:endParaRPr lang="ru-KG" sz="2900" kern="1200" dirty="0"/>
        </a:p>
      </dsp:txBody>
      <dsp:txXfrm>
        <a:off x="2552805" y="1946752"/>
        <a:ext cx="661036" cy="512303"/>
      </dsp:txXfrm>
    </dsp:sp>
    <dsp:sp modelId="{E58450A1-6E70-49F9-A1F8-D3FC372CA631}">
      <dsp:nvSpPr>
        <dsp:cNvPr id="0" name=""/>
        <dsp:cNvSpPr/>
      </dsp:nvSpPr>
      <dsp:spPr>
        <a:xfrm>
          <a:off x="2207413" y="246236"/>
          <a:ext cx="2776353" cy="2776353"/>
        </a:xfrm>
        <a:prstGeom prst="pie">
          <a:avLst>
            <a:gd name="adj1" fmla="val 10028574"/>
            <a:gd name="adj2" fmla="val 13114284"/>
          </a:avLst>
        </a:prstGeom>
        <a:solidFill>
          <a:schemeClr val="accent3">
            <a:hueOff val="-10273472"/>
            <a:satOff val="10468"/>
            <a:lumOff val="-1962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6</a:t>
          </a:r>
          <a:endParaRPr lang="ru-KG" sz="2900" kern="1200" dirty="0"/>
        </a:p>
      </dsp:txBody>
      <dsp:txXfrm>
        <a:off x="2337968" y="1252664"/>
        <a:ext cx="760192" cy="462725"/>
      </dsp:txXfrm>
    </dsp:sp>
    <dsp:sp modelId="{D6CA1C0F-B80E-429A-A36D-CA846960FEEF}">
      <dsp:nvSpPr>
        <dsp:cNvPr id="0" name=""/>
        <dsp:cNvSpPr/>
      </dsp:nvSpPr>
      <dsp:spPr>
        <a:xfrm>
          <a:off x="2243109" y="201616"/>
          <a:ext cx="2776353" cy="2776353"/>
        </a:xfrm>
        <a:prstGeom prst="pie">
          <a:avLst>
            <a:gd name="adj1" fmla="val 13114284"/>
            <a:gd name="adj2" fmla="val 16200000"/>
          </a:avLst>
        </a:prstGeom>
        <a:solidFill>
          <a:schemeClr val="accent3">
            <a:hueOff val="-12328166"/>
            <a:satOff val="12562"/>
            <a:lumOff val="-2354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7</a:t>
          </a:r>
          <a:endParaRPr lang="ru-KG" sz="2900" kern="1200" dirty="0"/>
        </a:p>
      </dsp:txBody>
      <dsp:txXfrm>
        <a:off x="2899849" y="459420"/>
        <a:ext cx="661036" cy="528829"/>
      </dsp:txXfrm>
    </dsp:sp>
    <dsp:sp modelId="{39745001-7D71-4A08-B3F0-58BAFDA263BE}">
      <dsp:nvSpPr>
        <dsp:cNvPr id="0" name=""/>
        <dsp:cNvSpPr/>
      </dsp:nvSpPr>
      <dsp:spPr>
        <a:xfrm>
          <a:off x="2128612" y="29746"/>
          <a:ext cx="3120092" cy="3120092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B9DDD5-5669-417E-B8C4-19E18D787F3A}">
      <dsp:nvSpPr>
        <dsp:cNvPr id="0" name=""/>
        <dsp:cNvSpPr/>
      </dsp:nvSpPr>
      <dsp:spPr>
        <a:xfrm>
          <a:off x="2164532" y="74564"/>
          <a:ext cx="3120092" cy="3120092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3">
            <a:hueOff val="-2054694"/>
            <a:satOff val="2094"/>
            <a:lumOff val="-39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A32786-1C94-40CF-8D07-BCC838F0A937}">
      <dsp:nvSpPr>
        <dsp:cNvPr id="0" name=""/>
        <dsp:cNvSpPr/>
      </dsp:nvSpPr>
      <dsp:spPr>
        <a:xfrm>
          <a:off x="2151596" y="130621"/>
          <a:ext cx="3120092" cy="3120092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3">
            <a:hueOff val="-4109389"/>
            <a:satOff val="4187"/>
            <a:lumOff val="-78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320495-ABD1-4810-B01E-DA1FCD6ECA79}">
      <dsp:nvSpPr>
        <dsp:cNvPr id="0" name=""/>
        <dsp:cNvSpPr/>
      </dsp:nvSpPr>
      <dsp:spPr>
        <a:xfrm>
          <a:off x="2067789" y="47048"/>
          <a:ext cx="3120092" cy="3120092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3">
            <a:hueOff val="-6164083"/>
            <a:satOff val="6281"/>
            <a:lumOff val="-117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1D65AF-DD5B-4E94-989A-33754E84BD33}">
      <dsp:nvSpPr>
        <dsp:cNvPr id="0" name=""/>
        <dsp:cNvSpPr/>
      </dsp:nvSpPr>
      <dsp:spPr>
        <a:xfrm>
          <a:off x="2048394" y="130621"/>
          <a:ext cx="3120092" cy="3120092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3">
            <a:hueOff val="-8218778"/>
            <a:satOff val="8375"/>
            <a:lumOff val="-156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049F47-9F18-4710-BD81-993AD9949076}">
      <dsp:nvSpPr>
        <dsp:cNvPr id="0" name=""/>
        <dsp:cNvSpPr/>
      </dsp:nvSpPr>
      <dsp:spPr>
        <a:xfrm>
          <a:off x="2035458" y="74564"/>
          <a:ext cx="3120092" cy="3120092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3">
            <a:hueOff val="-10273472"/>
            <a:satOff val="10468"/>
            <a:lumOff val="-196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D86879-76CA-4A94-8E7C-4E8ADAE443E7}">
      <dsp:nvSpPr>
        <dsp:cNvPr id="0" name=""/>
        <dsp:cNvSpPr/>
      </dsp:nvSpPr>
      <dsp:spPr>
        <a:xfrm>
          <a:off x="2071378" y="29746"/>
          <a:ext cx="3120092" cy="3120092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3">
            <a:hueOff val="-12328166"/>
            <a:satOff val="12562"/>
            <a:lumOff val="-235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044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244414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615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3807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3223425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5720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586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924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872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649840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3326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70312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37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0890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85047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622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02718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CE91789-2411-46EF-965B-86E6E831A506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3BFA6C0-DE5F-4DBF-8946-3F54903457E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35696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6A733E-B989-EA05-5B60-94AA545633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Интерактивная игра</a:t>
            </a:r>
            <a:endParaRPr lang="ru-KG" sz="6000" dirty="0">
              <a:ln w="0"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A9F8F0-CB39-A8BF-3D7B-44D49DD37F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Математика 3-класс</a:t>
            </a:r>
            <a:endParaRPr lang="ru-KG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474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6C03517-7165-89AF-908F-CD991A289D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2172208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638DCC3C-D1D8-E003-8027-323C10A49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744780"/>
              </p:ext>
            </p:extLst>
          </p:nvPr>
        </p:nvGraphicFramePr>
        <p:xfrm>
          <a:off x="1080000" y="2880000"/>
          <a:ext cx="7321379" cy="3305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A09DB1A9-FD74-0FC4-A7E0-CDFB18FCD694}"/>
              </a:ext>
            </a:extLst>
          </p:cNvPr>
          <p:cNvSpPr/>
          <p:nvPr/>
        </p:nvSpPr>
        <p:spPr>
          <a:xfrm>
            <a:off x="1080000" y="3926823"/>
            <a:ext cx="2082300" cy="742950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/>
              <a:t>Старт/Стоп</a:t>
            </a:r>
            <a:endParaRPr lang="ru-KG" sz="2400" i="1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BF8F4DC8-09A2-FE46-7694-F01B32249643}"/>
              </a:ext>
            </a:extLst>
          </p:cNvPr>
          <p:cNvSpPr/>
          <p:nvPr/>
        </p:nvSpPr>
        <p:spPr>
          <a:xfrm>
            <a:off x="1167897" y="865612"/>
            <a:ext cx="1584356" cy="155719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Квадраттын</a:t>
            </a:r>
            <a:r>
              <a:rPr lang="ru-RU" dirty="0"/>
              <a:t> </a:t>
            </a:r>
            <a:r>
              <a:rPr lang="ru-RU" dirty="0" err="1"/>
              <a:t>жактарын</a:t>
            </a:r>
            <a:r>
              <a:rPr lang="ru-RU" dirty="0"/>
              <a:t> </a:t>
            </a:r>
            <a:r>
              <a:rPr lang="ru-RU" dirty="0" err="1"/>
              <a:t>кантип</a:t>
            </a:r>
            <a:r>
              <a:rPr lang="ru-RU" dirty="0"/>
              <a:t> </a:t>
            </a:r>
            <a:r>
              <a:rPr lang="ru-RU" dirty="0" err="1"/>
              <a:t>табабыз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5B9085C-FF94-648F-5F2C-F1A8133A1FE9}"/>
              </a:ext>
            </a:extLst>
          </p:cNvPr>
          <p:cNvSpPr/>
          <p:nvPr/>
        </p:nvSpPr>
        <p:spPr>
          <a:xfrm>
            <a:off x="3175503" y="865612"/>
            <a:ext cx="1584356" cy="155719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Белгисиз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болуунучунун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кантип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табабыз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ru-KG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59AE59A1-8373-759B-18BD-5ACD10B2BDE0}"/>
              </a:ext>
            </a:extLst>
          </p:cNvPr>
          <p:cNvSpPr/>
          <p:nvPr/>
        </p:nvSpPr>
        <p:spPr>
          <a:xfrm>
            <a:off x="5156703" y="865612"/>
            <a:ext cx="1584356" cy="155719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х+17=45 тап?</a:t>
            </a:r>
            <a:endParaRPr lang="ru-KG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76F4C7A1-14B7-1F39-F520-DE7C5734E827}"/>
              </a:ext>
            </a:extLst>
          </p:cNvPr>
          <p:cNvSpPr/>
          <p:nvPr/>
        </p:nvSpPr>
        <p:spPr>
          <a:xfrm>
            <a:off x="7220138" y="838999"/>
            <a:ext cx="1584356" cy="15571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Татааал</a:t>
            </a:r>
            <a:r>
              <a:rPr lang="ru-RU" dirty="0"/>
              <a:t> тендеме </a:t>
            </a:r>
            <a:r>
              <a:rPr lang="ru-RU" dirty="0" err="1"/>
              <a:t>канча</a:t>
            </a:r>
            <a:r>
              <a:rPr lang="ru-RU" dirty="0"/>
              <a:t> </a:t>
            </a:r>
            <a:r>
              <a:rPr lang="ru-RU" dirty="0" err="1"/>
              <a:t>амал</a:t>
            </a:r>
            <a:r>
              <a:rPr lang="ru-RU" dirty="0"/>
              <a:t> </a:t>
            </a:r>
            <a:r>
              <a:rPr lang="ru-RU" dirty="0" err="1"/>
              <a:t>менен</a:t>
            </a:r>
            <a:r>
              <a:rPr lang="ru-RU" dirty="0"/>
              <a:t> </a:t>
            </a:r>
            <a:r>
              <a:rPr lang="ru-RU" dirty="0" err="1"/>
              <a:t>чыгрылат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AC2F1751-8626-BFFD-1E4A-FC8381365063}"/>
              </a:ext>
            </a:extLst>
          </p:cNvPr>
          <p:cNvSpPr/>
          <p:nvPr/>
        </p:nvSpPr>
        <p:spPr>
          <a:xfrm>
            <a:off x="9227744" y="4452797"/>
            <a:ext cx="1584356" cy="155719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/>
              <a:t>Кошулучулардын</a:t>
            </a:r>
            <a:r>
              <a:rPr lang="ru-RU" sz="1600" dirty="0"/>
              <a:t> </a:t>
            </a:r>
            <a:r>
              <a:rPr lang="ru-RU" sz="1600" dirty="0" err="1"/>
              <a:t>ордун</a:t>
            </a:r>
            <a:r>
              <a:rPr lang="ru-RU" sz="1600" dirty="0"/>
              <a:t> </a:t>
            </a:r>
            <a:r>
              <a:rPr lang="ru-RU" sz="1600" dirty="0" err="1"/>
              <a:t>алмаштыруда</a:t>
            </a:r>
            <a:r>
              <a:rPr lang="ru-RU" sz="1600" dirty="0"/>
              <a:t> </a:t>
            </a:r>
            <a:r>
              <a:rPr lang="ru-RU" sz="1600" dirty="0" err="1"/>
              <a:t>эмне</a:t>
            </a:r>
            <a:r>
              <a:rPr lang="ru-RU" sz="1600" dirty="0"/>
              <a:t> </a:t>
            </a:r>
            <a:r>
              <a:rPr lang="ru-RU" sz="1600" dirty="0" err="1"/>
              <a:t>озгорбойт</a:t>
            </a:r>
            <a:r>
              <a:rPr lang="ru-RU" sz="1600" dirty="0"/>
              <a:t>?</a:t>
            </a:r>
            <a:endParaRPr lang="ru-KG" sz="1600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B13D70B9-9768-C7BE-6F39-6A3AAAA2E9D8}"/>
              </a:ext>
            </a:extLst>
          </p:cNvPr>
          <p:cNvSpPr/>
          <p:nvPr/>
        </p:nvSpPr>
        <p:spPr>
          <a:xfrm>
            <a:off x="9227744" y="2659204"/>
            <a:ext cx="1584356" cy="155719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Торт </a:t>
            </a:r>
            <a:r>
              <a:rPr lang="ru-RU" dirty="0" err="1"/>
              <a:t>бурчтуктун</a:t>
            </a:r>
            <a:r>
              <a:rPr lang="ru-RU" dirty="0"/>
              <a:t> </a:t>
            </a:r>
            <a:r>
              <a:rPr lang="ru-RU" dirty="0" err="1"/>
              <a:t>аянтын</a:t>
            </a:r>
            <a:r>
              <a:rPr lang="ru-RU" dirty="0"/>
              <a:t> </a:t>
            </a:r>
            <a:r>
              <a:rPr lang="ru-RU" dirty="0" err="1"/>
              <a:t>кантип</a:t>
            </a:r>
            <a:r>
              <a:rPr lang="ru-RU" dirty="0"/>
              <a:t> </a:t>
            </a:r>
            <a:r>
              <a:rPr lang="ru-RU" dirty="0" err="1"/>
              <a:t>табабыз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C830FB66-FFF2-2042-13E3-C4F961309387}"/>
              </a:ext>
            </a:extLst>
          </p:cNvPr>
          <p:cNvSpPr/>
          <p:nvPr/>
        </p:nvSpPr>
        <p:spPr>
          <a:xfrm>
            <a:off x="9227744" y="865612"/>
            <a:ext cx="1584356" cy="155719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Диаметр </a:t>
            </a:r>
            <a:r>
              <a:rPr lang="ru-RU" dirty="0" err="1"/>
              <a:t>деген</a:t>
            </a:r>
            <a:r>
              <a:rPr lang="ru-RU" dirty="0"/>
              <a:t> </a:t>
            </a:r>
            <a:r>
              <a:rPr lang="ru-RU" dirty="0" err="1"/>
              <a:t>эмне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47A21061-DAC9-CECF-ED5A-BD5407E9E9E3}"/>
              </a:ext>
            </a:extLst>
          </p:cNvPr>
          <p:cNvSpPr/>
          <p:nvPr/>
        </p:nvSpPr>
        <p:spPr>
          <a:xfrm>
            <a:off x="1167897" y="865612"/>
            <a:ext cx="1584356" cy="15571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  <a:endParaRPr lang="ru-KG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870DFBA6-2786-1DB6-E442-C567BFFA7229}"/>
              </a:ext>
            </a:extLst>
          </p:cNvPr>
          <p:cNvSpPr/>
          <p:nvPr/>
        </p:nvSpPr>
        <p:spPr>
          <a:xfrm>
            <a:off x="9227744" y="4449647"/>
            <a:ext cx="1584356" cy="15571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endParaRPr lang="ru-KG" dirty="0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696CF029-E90F-D3C3-BB12-7BCB5A7CBBC7}"/>
              </a:ext>
            </a:extLst>
          </p:cNvPr>
          <p:cNvSpPr/>
          <p:nvPr/>
        </p:nvSpPr>
        <p:spPr>
          <a:xfrm>
            <a:off x="9219821" y="2632592"/>
            <a:ext cx="1584356" cy="15571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  <a:endParaRPr lang="ru-KG" dirty="0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9D6064C6-23E6-8E24-CA4D-5C2137452849}"/>
              </a:ext>
            </a:extLst>
          </p:cNvPr>
          <p:cNvSpPr/>
          <p:nvPr/>
        </p:nvSpPr>
        <p:spPr>
          <a:xfrm>
            <a:off x="3192479" y="860944"/>
            <a:ext cx="1584356" cy="15571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  <a:endParaRPr lang="ru-KG" dirty="0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EF0577B0-EC93-06C9-F1FD-A32DA6501E35}"/>
              </a:ext>
            </a:extLst>
          </p:cNvPr>
          <p:cNvSpPr/>
          <p:nvPr/>
        </p:nvSpPr>
        <p:spPr>
          <a:xfrm>
            <a:off x="5156703" y="872240"/>
            <a:ext cx="1584356" cy="15571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endParaRPr lang="ru-KG" dirty="0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14B8E074-C007-A83C-6D0A-D20F449D3B1F}"/>
              </a:ext>
            </a:extLst>
          </p:cNvPr>
          <p:cNvSpPr/>
          <p:nvPr/>
        </p:nvSpPr>
        <p:spPr>
          <a:xfrm>
            <a:off x="7203162" y="860944"/>
            <a:ext cx="1584356" cy="15571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endParaRPr lang="ru-KG" dirty="0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C5E6A682-9BBB-B330-F38E-443027925C13}"/>
              </a:ext>
            </a:extLst>
          </p:cNvPr>
          <p:cNvSpPr/>
          <p:nvPr/>
        </p:nvSpPr>
        <p:spPr>
          <a:xfrm>
            <a:off x="9227744" y="838999"/>
            <a:ext cx="1584356" cy="15571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142029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7" grpId="1">
        <p:bldAsOne/>
      </p:bldGraphic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</TotalTime>
  <Words>59</Words>
  <Application>Microsoft Office PowerPoint</Application>
  <PresentationFormat>Широкоэкранный</PresentationFormat>
  <Paragraphs>24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Arial</vt:lpstr>
      <vt:lpstr>Garamond</vt:lpstr>
      <vt:lpstr>Натуральные материалы</vt:lpstr>
      <vt:lpstr>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1</dc:creator>
  <cp:lastModifiedBy>1</cp:lastModifiedBy>
  <cp:revision>1</cp:revision>
  <dcterms:created xsi:type="dcterms:W3CDTF">2023-06-12T07:46:20Z</dcterms:created>
  <dcterms:modified xsi:type="dcterms:W3CDTF">2023-06-12T08:07:07Z</dcterms:modified>
</cp:coreProperties>
</file>