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7A9F99A-ED16-4FA8-B362-089F646F6E6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C55906-6A23-4C1D-8030-13F0457BBF5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A9F99A-ED16-4FA8-B362-089F646F6E6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C55906-6A23-4C1D-8030-13F0457BB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A9F99A-ED16-4FA8-B362-089F646F6E6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C55906-6A23-4C1D-8030-13F0457BB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A9F99A-ED16-4FA8-B362-089F646F6E6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C55906-6A23-4C1D-8030-13F0457BB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7A9F99A-ED16-4FA8-B362-089F646F6E6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C55906-6A23-4C1D-8030-13F0457BBF5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A9F99A-ED16-4FA8-B362-089F646F6E6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C55906-6A23-4C1D-8030-13F0457BBF5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A9F99A-ED16-4FA8-B362-089F646F6E6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C55906-6A23-4C1D-8030-13F0457BB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A9F99A-ED16-4FA8-B362-089F646F6E6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C55906-6A23-4C1D-8030-13F0457BBF5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A9F99A-ED16-4FA8-B362-089F646F6E6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C55906-6A23-4C1D-8030-13F0457BB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7A9F99A-ED16-4FA8-B362-089F646F6E6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C55906-6A23-4C1D-8030-13F0457BBF5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7A9F99A-ED16-4FA8-B362-089F646F6E6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C55906-6A23-4C1D-8030-13F0457BBF5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A7A9F99A-ED16-4FA8-B362-089F646F6E6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C55906-6A23-4C1D-8030-13F0457BBF59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5890426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chemeClr val="tx1">
                    <a:lumMod val="95000"/>
                  </a:schemeClr>
                </a:solidFill>
                <a:cs typeface="Aharoni" pitchFamily="2" charset="-79"/>
              </a:rPr>
              <a:t>Культура России во </a:t>
            </a:r>
            <a:r>
              <a:rPr lang="en-US" sz="9600" dirty="0" smtClean="0">
                <a:solidFill>
                  <a:schemeClr val="tx1">
                    <a:lumMod val="95000"/>
                  </a:schemeClr>
                </a:solidFill>
                <a:latin typeface="Aharoni" pitchFamily="2" charset="-79"/>
                <a:cs typeface="Aharoni" pitchFamily="2" charset="-79"/>
              </a:rPr>
              <a:t>II</a:t>
            </a:r>
            <a:r>
              <a:rPr lang="ru-RU" sz="9600" dirty="0" smtClean="0">
                <a:solidFill>
                  <a:schemeClr val="tx1">
                    <a:lumMod val="95000"/>
                  </a:schemeClr>
                </a:solidFill>
                <a:cs typeface="Aharoni" pitchFamily="2" charset="-79"/>
              </a:rPr>
              <a:t> половине </a:t>
            </a:r>
            <a:r>
              <a:rPr lang="en-US" sz="9600" dirty="0" smtClean="0">
                <a:solidFill>
                  <a:schemeClr val="tx1">
                    <a:lumMod val="95000"/>
                  </a:schemeClr>
                </a:solidFill>
                <a:latin typeface="Aharoni" pitchFamily="2" charset="-79"/>
                <a:cs typeface="Aharoni" pitchFamily="2" charset="-79"/>
              </a:rPr>
              <a:t>XIX</a:t>
            </a:r>
            <a:r>
              <a:rPr lang="ru-RU" sz="9600" dirty="0" smtClean="0">
                <a:solidFill>
                  <a:schemeClr val="tx1">
                    <a:lumMod val="95000"/>
                  </a:schemeClr>
                </a:solidFill>
                <a:cs typeface="Aharoni" pitchFamily="2" charset="-79"/>
              </a:rPr>
              <a:t> века</a:t>
            </a:r>
            <a:endParaRPr lang="ru-RU" sz="9600" dirty="0">
              <a:solidFill>
                <a:schemeClr val="tx1">
                  <a:lumMod val="95000"/>
                </a:schemeClr>
              </a:solidFill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Иван Айвазовский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«Лунная ночь на Капри»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9. Иван Айзвазовский. Лунная ночь на Капр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2788" y="1500174"/>
            <a:ext cx="7502550" cy="518432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46095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Александр Померанцев Верхние торговые ряды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0. Александр Померанцев. Верхние торговые ряд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776" y="2000992"/>
            <a:ext cx="8786380" cy="3785461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Мария Ермолова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1. Мария Николаевна Ермолов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395899"/>
            <a:ext cx="6786610" cy="5305895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9322" y="253536"/>
            <a:ext cx="3214678" cy="4889976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Игрушка Барыня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2. Игрушка Барын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3" y="305551"/>
            <a:ext cx="6000791" cy="6552449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3702" y="2000240"/>
            <a:ext cx="2286016" cy="22860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Нянька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3. Нянька игруш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572272" cy="6572272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3536"/>
            <a:ext cx="3143240" cy="510429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Водоноска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4. Игрушка водонос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7554" y="0"/>
            <a:ext cx="5786446" cy="6357958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Гжельская роспись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5. Гжельская роспис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546407"/>
            <a:ext cx="7500990" cy="5063168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64" y="253536"/>
            <a:ext cx="2571736" cy="331834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Хохлома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6. Хохлома роспис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285728"/>
            <a:ext cx="6357982" cy="6371011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Шляпа канотье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7. Шляпа-каноть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530137"/>
            <a:ext cx="7572427" cy="504365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Турнюр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8. Турню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348" y="1500174"/>
            <a:ext cx="8496056" cy="5143536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389514"/>
          </a:xfrm>
        </p:spPr>
        <p:txBody>
          <a:bodyPr>
            <a:no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</a:rPr>
              <a:t>Илья Репин  Иван Грозный и сын его Иван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. Репин. Иван Грозный и сын его Иван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744" y="1646238"/>
            <a:ext cx="8708974" cy="4997472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картуз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9. Картуз и другая одежда и обув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4940079" cy="648653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96536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Василий Суриков </a:t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>«Утро стрелецкой казни»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2. Суриков. Утро стрелецкой казн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98" y="1398424"/>
            <a:ext cx="8731720" cy="503097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96536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</a:rPr>
              <a:t>Виктор </a:t>
            </a:r>
            <a:r>
              <a:rPr lang="ru-RU" sz="4800" dirty="0" smtClean="0">
                <a:solidFill>
                  <a:schemeClr val="bg1"/>
                </a:solidFill>
              </a:rPr>
              <a:t>В</a:t>
            </a:r>
            <a:r>
              <a:rPr lang="ru-RU" sz="4800" dirty="0" smtClean="0">
                <a:solidFill>
                  <a:schemeClr val="bg1"/>
                </a:solidFill>
              </a:rPr>
              <a:t>аснецов «Богатыри»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3. Виктор Васнецов. Богатыр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428736"/>
            <a:ext cx="7858180" cy="517453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53536"/>
            <a:ext cx="8715436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Иван Шишкин «Сосновый бор»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4. Иван Шишкин. Сосновый бор. Мачтовый лес в Вятской губерни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503581"/>
            <a:ext cx="7429552" cy="5354419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Утро в сосновом лесу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5. Иван Шишкин. Утро в сосновом лесу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500174"/>
            <a:ext cx="7643866" cy="517872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253536"/>
            <a:ext cx="4143372" cy="624729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Алексей Саврасов «Грачи прилетели»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6. Алексей Саврасов. Грачи прилетел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42851"/>
            <a:ext cx="5000660" cy="6517527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5736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Архип Куинджи </a:t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>«Украинская ночь»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7. Архип Куинджи. Украинская ноч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913540"/>
            <a:ext cx="8929718" cy="433091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318076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Исаак Левитан </a:t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>«Над вечным покоем»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8. Исаак Левитан. Над вечным покоем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428736"/>
            <a:ext cx="7429552" cy="5195198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21</TotalTime>
  <Words>62</Words>
  <Application>Microsoft Office PowerPoint</Application>
  <PresentationFormat>Экран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Литейная</vt:lpstr>
      <vt:lpstr>Культура России во II половине XIX века</vt:lpstr>
      <vt:lpstr>Илья Репин  Иван Грозный и сын его Иван</vt:lpstr>
      <vt:lpstr>Василий Суриков  «Утро стрелецкой казни»</vt:lpstr>
      <vt:lpstr>Виктор Васнецов «Богатыри»</vt:lpstr>
      <vt:lpstr>Иван Шишкин «Сосновый бор»</vt:lpstr>
      <vt:lpstr>Утро в сосновом лесу</vt:lpstr>
      <vt:lpstr>Алексей Саврасов «Грачи прилетели»</vt:lpstr>
      <vt:lpstr>Архип Куинджи  «Украинская ночь»</vt:lpstr>
      <vt:lpstr>Исаак Левитан  «Над вечным покоем»</vt:lpstr>
      <vt:lpstr>Иван Айвазовский  «Лунная ночь на Капри»</vt:lpstr>
      <vt:lpstr>Александр Померанцев Верхние торговые ряды</vt:lpstr>
      <vt:lpstr>Мария Ермолова</vt:lpstr>
      <vt:lpstr>Игрушка Барыня</vt:lpstr>
      <vt:lpstr>Нянька</vt:lpstr>
      <vt:lpstr>Водоноска</vt:lpstr>
      <vt:lpstr>Гжельская роспись</vt:lpstr>
      <vt:lpstr>Хохлома</vt:lpstr>
      <vt:lpstr>Шляпа канотье</vt:lpstr>
      <vt:lpstr>Турнюр</vt:lpstr>
      <vt:lpstr>картуз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России во II половине XIX века</dc:title>
  <dc:creator>1</dc:creator>
  <cp:lastModifiedBy>1</cp:lastModifiedBy>
  <cp:revision>3</cp:revision>
  <dcterms:created xsi:type="dcterms:W3CDTF">2023-06-12T07:50:37Z</dcterms:created>
  <dcterms:modified xsi:type="dcterms:W3CDTF">2023-06-12T08:12:29Z</dcterms:modified>
</cp:coreProperties>
</file>