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0" r:id="rId2"/>
    <p:sldId id="282" r:id="rId3"/>
    <p:sldId id="281" r:id="rId4"/>
    <p:sldId id="257" r:id="rId5"/>
    <p:sldId id="259" r:id="rId6"/>
    <p:sldId id="260" r:id="rId7"/>
    <p:sldId id="261" r:id="rId8"/>
    <p:sldId id="265" r:id="rId9"/>
    <p:sldId id="266" r:id="rId10"/>
    <p:sldId id="267" r:id="rId11"/>
    <p:sldId id="262" r:id="rId12"/>
    <p:sldId id="268" r:id="rId13"/>
    <p:sldId id="263" r:id="rId14"/>
    <p:sldId id="269" r:id="rId15"/>
    <p:sldId id="264" r:id="rId16"/>
    <p:sldId id="270" r:id="rId17"/>
    <p:sldId id="271" r:id="rId18"/>
    <p:sldId id="275" r:id="rId19"/>
    <p:sldId id="272" r:id="rId20"/>
    <p:sldId id="276" r:id="rId21"/>
    <p:sldId id="273" r:id="rId22"/>
    <p:sldId id="277" r:id="rId23"/>
    <p:sldId id="274" r:id="rId24"/>
    <p:sldId id="278" r:id="rId25"/>
    <p:sldId id="279" r:id="rId26"/>
    <p:sldId id="283" r:id="rId27"/>
    <p:sldId id="285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6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68259F-3F4C-4AB8-84C0-0634E0C7BB33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0587D-6C40-4893-A01A-235A0361C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«От чего так в России березы шумят…», муз. И. Матвиенко, сл. М,</a:t>
            </a:r>
            <a:r>
              <a:rPr lang="ru-RU" baseline="0" dirty="0" smtClean="0"/>
              <a:t> Андреева, исп. </a:t>
            </a:r>
            <a:r>
              <a:rPr lang="ru-RU" dirty="0" smtClean="0"/>
              <a:t>Н. Расторгуев и гр. «</a:t>
            </a:r>
            <a:r>
              <a:rPr lang="ru-RU" dirty="0" err="1" smtClean="0"/>
              <a:t>Любэ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«Кто пасется на лугу?» («Далеко, далеко на лугу пасутся ко….») из одноименного мультфильма, муз.</a:t>
            </a:r>
            <a:r>
              <a:rPr lang="ru-RU" baseline="0" dirty="0" smtClean="0"/>
              <a:t> А. </a:t>
            </a:r>
            <a:r>
              <a:rPr lang="ru-RU" baseline="0" dirty="0" err="1" smtClean="0"/>
              <a:t>Пахмутовой</a:t>
            </a:r>
            <a:r>
              <a:rPr lang="ru-RU" baseline="0" dirty="0" smtClean="0"/>
              <a:t>, сл. Ю. Черных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«Вместе весело шагать»</a:t>
            </a:r>
            <a:r>
              <a:rPr lang="ru-RU" baseline="0" dirty="0" smtClean="0"/>
              <a:t> из кинофильма «И снова </a:t>
            </a:r>
            <a:r>
              <a:rPr lang="ru-RU" baseline="0" dirty="0" err="1" smtClean="0"/>
              <a:t>Анискин</a:t>
            </a:r>
            <a:r>
              <a:rPr lang="ru-RU" baseline="0" dirty="0" smtClean="0"/>
              <a:t>», муз. В. </a:t>
            </a:r>
            <a:r>
              <a:rPr lang="ru-RU" baseline="0" dirty="0" err="1" smtClean="0"/>
              <a:t>Шаинского</a:t>
            </a:r>
            <a:r>
              <a:rPr lang="ru-RU" baseline="0" dirty="0" smtClean="0"/>
              <a:t>, сл. М. </a:t>
            </a:r>
            <a:r>
              <a:rPr lang="ru-RU" baseline="0" dirty="0" err="1" smtClean="0"/>
              <a:t>Матусовского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«Непогодица» («Полгода плохая погода») из к/</a:t>
            </a:r>
            <a:r>
              <a:rPr lang="ru-RU" dirty="0" err="1" smtClean="0"/>
              <a:t>ф</a:t>
            </a:r>
            <a:r>
              <a:rPr lang="ru-RU" baseline="0" dirty="0" smtClean="0"/>
              <a:t> «Мери </a:t>
            </a:r>
            <a:r>
              <a:rPr lang="ru-RU" baseline="0" dirty="0" err="1" smtClean="0"/>
              <a:t>Поппинс</a:t>
            </a:r>
            <a:r>
              <a:rPr lang="ru-RU" baseline="0" dirty="0" smtClean="0"/>
              <a:t>, до свиданья!», муз. М. Дунаевского, сл. Н. </a:t>
            </a:r>
            <a:r>
              <a:rPr lang="ru-RU" baseline="0" dirty="0" err="1" smtClean="0"/>
              <a:t>Олева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«Не рвите цветы»,</a:t>
            </a:r>
            <a:r>
              <a:rPr lang="ru-RU" dirty="0" smtClean="0"/>
              <a:t>  муз. Ю. Антонова, сл. М. </a:t>
            </a:r>
            <a:r>
              <a:rPr lang="ru-RU" dirty="0" err="1" smtClean="0"/>
              <a:t>Пляцковского</a:t>
            </a:r>
            <a:r>
              <a:rPr lang="ru-RU" dirty="0" smtClean="0"/>
              <a:t>, исп. Ю. Антонов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«Малиновка»,  </a:t>
            </a:r>
            <a:r>
              <a:rPr lang="ru-RU" baseline="0" dirty="0" smtClean="0"/>
              <a:t>муз. Э </a:t>
            </a:r>
            <a:r>
              <a:rPr lang="ru-RU" baseline="0" dirty="0" err="1" smtClean="0"/>
              <a:t>Ханка</a:t>
            </a:r>
            <a:r>
              <a:rPr lang="ru-RU" baseline="0" dirty="0" smtClean="0"/>
              <a:t>, сл. Ю Поперечного, исп. </a:t>
            </a:r>
            <a:r>
              <a:rPr lang="ru-RU" dirty="0" smtClean="0"/>
              <a:t>ВИА «</a:t>
            </a:r>
            <a:r>
              <a:rPr lang="ru-RU" dirty="0" err="1" smtClean="0"/>
              <a:t>Верасы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«В лесу родилась елочка» из мультфильма «В лесу родилась елочка»,</a:t>
            </a:r>
            <a:r>
              <a:rPr lang="ru-RU" baseline="0" dirty="0" smtClean="0"/>
              <a:t> муз. Е. </a:t>
            </a:r>
            <a:r>
              <a:rPr lang="ru-RU" baseline="0" dirty="0" err="1" smtClean="0"/>
              <a:t>Бекман</a:t>
            </a:r>
            <a:r>
              <a:rPr lang="ru-RU" baseline="0" dirty="0" smtClean="0"/>
              <a:t>, сл. Р. Кудашевой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«Не дразните собак» из кинофильма «Голубые сыроежки», муз. Е. Птичкина, сл. М. </a:t>
            </a:r>
            <a:r>
              <a:rPr lang="ru-RU" baseline="0" dirty="0" err="1" smtClean="0"/>
              <a:t>Пляцковского</a:t>
            </a:r>
            <a:r>
              <a:rPr lang="ru-RU" baseline="0" dirty="0" smtClean="0"/>
              <a:t>, исп.</a:t>
            </a:r>
            <a:r>
              <a:rPr lang="ru-RU" dirty="0" smtClean="0"/>
              <a:t> Сережа Парамонов и БДХ под упр.</a:t>
            </a:r>
            <a:r>
              <a:rPr lang="ru-RU" baseline="0" dirty="0" smtClean="0"/>
              <a:t> Попова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«Чистые пруды», муз. Д. </a:t>
            </a:r>
            <a:r>
              <a:rPr lang="ru-RU" dirty="0" err="1" smtClean="0"/>
              <a:t>Тухманова</a:t>
            </a:r>
            <a:r>
              <a:rPr lang="ru-RU" dirty="0" smtClean="0"/>
              <a:t>, сл. Л. Фадеева, исп. Игорь</a:t>
            </a:r>
            <a:r>
              <a:rPr lang="ru-RU" baseline="0" dirty="0" smtClean="0"/>
              <a:t> </a:t>
            </a:r>
            <a:r>
              <a:rPr lang="ru-RU" dirty="0" smtClean="0"/>
              <a:t>Тальков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«Песенка про кузнечика» («В траве сидел кузнечик»)</a:t>
            </a:r>
            <a:r>
              <a:rPr lang="ru-RU" baseline="0" dirty="0" smtClean="0"/>
              <a:t> из мультфильма «Приключения Незнайки»,  муз. </a:t>
            </a:r>
            <a:r>
              <a:rPr lang="ru-RU" dirty="0" smtClean="0"/>
              <a:t>В. </a:t>
            </a:r>
            <a:r>
              <a:rPr lang="ru-RU" dirty="0" err="1" smtClean="0"/>
              <a:t>Шаинского</a:t>
            </a:r>
            <a:r>
              <a:rPr lang="ru-RU" dirty="0" smtClean="0"/>
              <a:t>, сл. Н. Носова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«Песенка львенка и черепахи» («Я на солнышке лежу…») из мультфильма «Как львенок и черепаха пели песенку», муз. Г.</a:t>
            </a:r>
            <a:r>
              <a:rPr lang="ru-RU" baseline="0" dirty="0" smtClean="0"/>
              <a:t> Гладкова, сл. С. Козлова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0587D-6C40-4893-A01A-235A0361C73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4.%20&#1042;&#1077;&#1088;&#1072;&#1089;&#1099;-&#1052;&#1072;&#1083;&#1080;&#1085;&#1086;&#1074;&#1082;&#1072;.-&#1054;&#1073;&#1088;&#1077;&#1079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5.%20&#1042;-&#1083;&#1077;&#1089;&#1091;-&#1088;&#1086;&#1076;&#1080;&#1083;&#1072;&#1089;&#1100;-&#1077;&#1083;&#1086;&#1095;&#1082;&#1072;.&#1054;&#1073;&#1088;&#1077;&#1079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6.-.&#1057;&#1077;&#1088;&#1077;&#1078;&#1072;-&#1055;&#1072;&#1088;&#1072;&#1084;&#1086;&#1085;&#1086;&#1074;-&#1080;-&#1041;&#1044;&#1061;-&#1087;.&#1091;.&#1055;&#1086;&#1087;&#1086;&#1074;&#1072;-&#1053;&#1077;-&#1044;&#1088;&#1072;&#1079;&#1085;&#1080;&#1090;&#1077;-&#1057;&#1086;&#1073;&#1072;&#1082;-_&#1086;&#1073;&#1088;&#1077;&#1079;_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7.-&#1058;&#1072;&#1083;&#1100;&#1082;&#1086;&#1074;-&#1063;&#1080;&#1089;&#1090;&#1099;&#1077;-&#1087;&#1088;&#1091;&#1076;&#1099;-&#1054;&#1073;&#1088;&#1077;&#1079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8.-&#1042;-&#1090;&#1088;&#1072;&#1074;&#1077;-&#1089;&#1080;&#1076;&#1077;&#1083;-&#1082;&#1091;&#1079;&#1085;&#1077;&#1095;&#1080;&#1082;.&#1054;&#1073;&#1088;&#1077;&#1079;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9.%20&#1071;%20&#1085;&#1072;%20&#1089;&#1086;&#1083;&#1085;&#1099;&#1096;&#1082;&#1077;%20&#1083;&#1077;&#1078;&#1091;,%20&#1103;%20&#1085;&#1072;%20&#1089;&#1086;&#1083;&#1085;&#1099;&#1096;&#1082;&#1086;%20&#1075;&#1083;&#1103;&#1078;&#1091;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10.-&#1050;&#1090;&#1086;-&#1087;&#1072;&#1089;&#1105;&#1090;&#1089;&#1103;-&#1085;&#1072;-&#1083;&#1091;&#1075;&#1091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11.%20&#1064;&#1072;&#1080;&#1085;&#1089;&#1082;&#1080;&#1081;%20-%20&#1042;&#1084;&#1077;&#1089;&#1090;&#1077;%20&#1074;&#1077;&#1089;&#1077;&#1083;&#1086;%20&#1096;&#1072;&#1075;&#1072;&#1090;&#1100;%20&#1087;&#1086;%20&#1087;&#1088;&#1086;&#1089;&#1090;&#1086;&#1088;&#1072;&#1084;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1.-lyubje_-_Ot_chego_tak_v_Rossii_berjozy_shumyat_66477695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2.-&#1053;&#1077;&#1087;&#1086;&#1075;&#1086;&#1076;&#1072;-Iz_kf_Mjeri_Popins_dosvidaniya_-_Pol_goda_plokhaya_pogoda_63862579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-2020\&#1052;&#1072;&#1090;&#1077;&#1088;&#1080;&#1072;&#1083;&#1099;%20&#1088;&#1072;&#1079;&#1085;&#1099;&#1077;\&#1055;&#1088;&#1077;&#1079;&#1077;&#1085;&#1090;.&#1048;&#1075;&#1088;&#1072;%20&#1059;&#1075;&#1072;&#1076;&#1072;&#1081;%20&#1084;&#1077;&#1083;&#1086;&#1076;&#1080;&#1102;\3.%20&#1070;&#1088;&#1080;&#1081;%20&#1040;&#1085;&#1090;&#1086;&#1085;&#1086;&#1074;%20-%20&#1053;&#1077;%20&#1088;&#1074;&#1080;&#1090;&#1077;%20&#1094;&#1074;&#1077;&#1090;&#1099;%20(&#1086;&#1073;&#1088;&#1077;&#1079;.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s://i.ytimg.com/vi/vszBNhH9oNk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340768"/>
            <a:ext cx="6102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«Мамочке  любимой                     посвящается…»</a:t>
            </a:r>
          </a:p>
          <a:p>
            <a:pPr algn="ctr"/>
            <a:endParaRPr lang="ru-RU" sz="36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Игра 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«Угадай мелодию»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04664"/>
            <a:ext cx="53360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Презентация к празднику 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4653136"/>
            <a:ext cx="34930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Автор: </a:t>
            </a:r>
            <a:r>
              <a:rPr lang="ru-RU" sz="2000" b="1" dirty="0" err="1" smtClean="0">
                <a:solidFill>
                  <a:srgbClr val="7030A0"/>
                </a:solidFill>
              </a:rPr>
              <a:t>Конюшихина</a:t>
            </a:r>
            <a:r>
              <a:rPr lang="ru-RU" sz="2000" b="1" dirty="0" smtClean="0">
                <a:solidFill>
                  <a:srgbClr val="7030A0"/>
                </a:solidFill>
              </a:rPr>
              <a:t> Н.В.,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музыкальный руководитель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МБДОУ «Детский сад № 116»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г. Воронеж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4.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 о сладкоголосой певчей птахе, напоминающей нам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 о былом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pic.rutubelist.ru/video/bb/45/bb45d9d92e7232e96c06ea8ceed48c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51" y="0"/>
            <a:ext cx="9146551" cy="6858000"/>
          </a:xfrm>
          <a:prstGeom prst="rect">
            <a:avLst/>
          </a:prstGeom>
          <a:noFill/>
        </p:spPr>
      </p:pic>
      <p:pic>
        <p:nvPicPr>
          <p:cNvPr id="5" name="4. Верасы-Малиновка.-Обрез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5517232"/>
            <a:ext cx="520824" cy="52082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6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5.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 lnSpcReduction="10000"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 о традиционном новогоднем варварском отношении к природному объекту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5. В-лесу-родилась-елочка.Обре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7544" y="5678016"/>
            <a:ext cx="504056" cy="504056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5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Песня-призыв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 не обижать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братьев наших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меньших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https://petzona.ru/wp-content/uploads/2018/12/dog-cat-generic_1516385505647.jpg_12408474_ver1.0-scal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900592" cy="6857999"/>
          </a:xfrm>
          <a:prstGeom prst="rect">
            <a:avLst/>
          </a:prstGeom>
          <a:noFill/>
        </p:spPr>
      </p:pic>
      <p:pic>
        <p:nvPicPr>
          <p:cNvPr id="7" name="6.-.Сережа-Парамонов-и-БДХ-п.у.Попова-Не-Дразните-Собак-_обрез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15616" y="5534000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3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о красоте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искусственных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водоемов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8154" y="0"/>
            <a:ext cx="9192153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7.-Тальков-Чистые-пруды-Обре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99592" y="5894040"/>
            <a:ext cx="504056" cy="50405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6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о пищевой цепочке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8.-В-траве-сидел-кузнечик.Обре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68288" y="5949280"/>
            <a:ext cx="504056" cy="50405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5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s://i.ytimg.com/vi/vszBNhH9oNk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1340768"/>
            <a:ext cx="6102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     </a:t>
            </a:r>
            <a:r>
              <a:rPr lang="ru-RU" sz="4800" b="1" dirty="0" smtClean="0">
                <a:solidFill>
                  <a:srgbClr val="7030A0"/>
                </a:solidFill>
              </a:rPr>
              <a:t>Мамочке 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            любимой посвящается…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о приёме ультрафиолетовых ванн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564555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9. Я на солнышке лежу, я на солнышко гляж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5534000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о подсобном хозяйстве и пользе фермерских продуктов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56591" y="0"/>
            <a:ext cx="99005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10.-Кто-пасётся-на-луг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5576" y="5534000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о пользе преумножения всяких предметов и объектов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57706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11. Шаинский - Вместе весело шагать по простора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99592" y="5661248"/>
            <a:ext cx="520824" cy="52082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xn----8sbacgofnl6asecd1a.xn--33-6kcadhwnl3cfdx.xn--p1ai/file/download/79BC8FF3A416188A5B131B518588F729?msource=eve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xn----8sbacgofnl6asecd1a.xn--33-6kcadhwnl3cfdx.xn--p1ai/file/download/79BC8FF3A416188A5B131B518588F729?msource=eve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0568" y="-1714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По секрету скажем вам: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rgbClr val="C00000"/>
                </a:solidFill>
              </a:rPr>
              <a:t>«Очень любим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</a:rPr>
              <a:t>            наших мам!»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s://i.ytimg.com/vi/vszBNhH9oNk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1340768"/>
            <a:ext cx="61024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            </a:t>
            </a:r>
            <a:r>
              <a:rPr lang="ru-RU" sz="4800" b="1" dirty="0" smtClean="0">
                <a:solidFill>
                  <a:srgbClr val="7030A0"/>
                </a:solidFill>
              </a:rPr>
              <a:t>Игра </a:t>
            </a:r>
          </a:p>
          <a:p>
            <a:endParaRPr lang="ru-RU" sz="4800" b="1" dirty="0" smtClean="0">
              <a:solidFill>
                <a:srgbClr val="7030A0"/>
              </a:solidFill>
            </a:endParaRPr>
          </a:p>
          <a:p>
            <a:r>
              <a:rPr lang="ru-RU" sz="4800" b="1" dirty="0" smtClean="0">
                <a:solidFill>
                  <a:srgbClr val="7030A0"/>
                </a:solidFill>
              </a:rPr>
              <a:t>«Угадай 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          мелодию»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1.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Песня-размышление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 о природном объекте – символе России.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1.-lyubje_-_Ot_chego_tak_v_Rossii_berjozy_shumyat_6647769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619672" y="5733256"/>
            <a:ext cx="520824" cy="52082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2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2.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 о </a:t>
            </a:r>
          </a:p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климатических катаклизмах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2.-Непогода-Iz_kf_Mjeri_Popins_dosvidaniya_-_Pol_goda_plokhaya_pogoda_6386257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71600" y="5678016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9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3.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196752"/>
            <a:ext cx="6048672" cy="4536505"/>
          </a:xfrm>
        </p:spPr>
        <p:txBody>
          <a:bodyPr>
            <a:normAutofit/>
          </a:bodyPr>
          <a:lstStyle/>
          <a:p>
            <a:pPr marL="742950" indent="-742950"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Песня-совет не губить природу при желании сделать другому человеку приятное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D:\АТТЕСТАЦИЯ-2020\Материалы разные\Презент.Игра Угадай мелодию\1639632189_56-priroda-club-p-pole-s-romashkami-i-vasilkami-priroda-krai-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3. Юрий Антонов - Не рвите цветы (обрез.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5534000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2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463</Words>
  <Application>Microsoft Office PowerPoint</Application>
  <PresentationFormat>Экран (4:3)</PresentationFormat>
  <Paragraphs>75</Paragraphs>
  <Slides>28</Slides>
  <Notes>11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1.</vt:lpstr>
      <vt:lpstr>Слайд 5</vt:lpstr>
      <vt:lpstr>2.</vt:lpstr>
      <vt:lpstr>Слайд 7</vt:lpstr>
      <vt:lpstr>3.</vt:lpstr>
      <vt:lpstr>Слайд 9</vt:lpstr>
      <vt:lpstr>4.</vt:lpstr>
      <vt:lpstr>Слайд 11</vt:lpstr>
      <vt:lpstr>5.</vt:lpstr>
      <vt:lpstr>Слайд 13</vt:lpstr>
      <vt:lpstr>6.</vt:lpstr>
      <vt:lpstr>Слайд 15</vt:lpstr>
      <vt:lpstr>7.</vt:lpstr>
      <vt:lpstr>Слайд 17</vt:lpstr>
      <vt:lpstr>8.</vt:lpstr>
      <vt:lpstr>Слайд 19</vt:lpstr>
      <vt:lpstr>9.</vt:lpstr>
      <vt:lpstr>Слайд 21</vt:lpstr>
      <vt:lpstr>10.</vt:lpstr>
      <vt:lpstr>Слайд 23</vt:lpstr>
      <vt:lpstr>11.</vt:lpstr>
      <vt:lpstr>Слайд 25</vt:lpstr>
      <vt:lpstr>Слайд 26</vt:lpstr>
      <vt:lpstr>По секрету скажем вам: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Мамочке любимой посвящается</dc:title>
  <dc:creator>Nadezhda</dc:creator>
  <cp:lastModifiedBy>Nadezhda</cp:lastModifiedBy>
  <cp:revision>36</cp:revision>
  <dcterms:created xsi:type="dcterms:W3CDTF">2023-06-11T12:52:58Z</dcterms:created>
  <dcterms:modified xsi:type="dcterms:W3CDTF">2023-06-12T08:11:41Z</dcterms:modified>
</cp:coreProperties>
</file>