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257" r:id="rId3"/>
    <p:sldId id="267" r:id="rId4"/>
    <p:sldId id="276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0B9DB0-4390-4E8F-9775-26D661E50C67}" type="datetimeFigureOut">
              <a:rPr lang="ru-RU" smtClean="0"/>
              <a:t>06.12.2018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A647E4-93AB-46D7-9591-CB06D8D688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943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A647E4-93AB-46D7-9591-CB06D8D6883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303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755B7-0826-430C-927D-715E976477FB}" type="datetime1">
              <a:rPr lang="ru-RU" smtClean="0"/>
              <a:t>06.12.2018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EC2D-2B1E-486C-99E2-422B5579779C}" type="datetime1">
              <a:rPr lang="ru-RU" smtClean="0"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79BD8-73CE-460A-9A3A-26406CED7CA9}" type="datetime1">
              <a:rPr lang="ru-RU" smtClean="0"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37327-877A-4D9C-8E07-9BC01D4D43E4}" type="datetime1">
              <a:rPr lang="ru-RU" smtClean="0"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F88EA-B757-4AFD-A25A-8066AB230FDD}" type="datetime1">
              <a:rPr lang="ru-RU" smtClean="0"/>
              <a:t>06.12.2018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2763C-C85E-41F1-B1E6-BF0D86087987}" type="datetime1">
              <a:rPr lang="ru-RU" smtClean="0"/>
              <a:t>06.12.2018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B040C-C251-4D00-9FC5-01B041A4F92B}" type="datetime1">
              <a:rPr lang="ru-RU" smtClean="0"/>
              <a:t>06.12.2018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4466A-7D59-4D0E-86EC-1753DCEB70A7}" type="datetime1">
              <a:rPr lang="ru-RU" smtClean="0"/>
              <a:t>06.12.2018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8615-26CA-47F7-9DAE-D5CD5ADDC51C}" type="datetime1">
              <a:rPr lang="ru-RU" smtClean="0"/>
              <a:t>06.12.2018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928A-8C42-4F35-AC85-6807257B0FC2}" type="datetime1">
              <a:rPr lang="ru-RU" smtClean="0"/>
              <a:t>06.12.2018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3E41-374D-4A65-9408-8AD7C89CA35E}" type="datetime1">
              <a:rPr lang="ru-RU" smtClean="0"/>
              <a:t>06.12.2018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20ED35C-BAA6-4AED-8973-5894DC03A2F6}" type="datetime1">
              <a:rPr lang="ru-RU" smtClean="0"/>
              <a:t>06.12.2018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507288" cy="1491022"/>
          </a:xfrm>
        </p:spPr>
        <p:txBody>
          <a:bodyPr>
            <a:normAutofit/>
          </a:bodyPr>
          <a:lstStyle/>
          <a:p>
            <a:r>
              <a:rPr lang="ru-RU" sz="5400" b="1" dirty="0"/>
              <a:t>ПРОФЕССИЯ МАМЫ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5004048" y="3851882"/>
            <a:ext cx="3671887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273050" indent="-273050" eaLnBrk="0" hangingPunct="0">
              <a:spcBef>
                <a:spcPct val="20000"/>
              </a:spcBef>
              <a:buClr>
                <a:srgbClr val="A7EA52"/>
              </a:buClr>
              <a:buSzPct val="95000"/>
              <a:defRPr/>
            </a:pPr>
            <a:endParaRPr lang="ru-RU" b="1" dirty="0">
              <a:solidFill>
                <a:schemeClr val="tx2"/>
              </a:solidFill>
              <a:latin typeface="Franklin Gothic Medium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27BD35B-B0D3-466D-982E-4ED283E7B2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48" y="3094483"/>
            <a:ext cx="2952328" cy="36561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30871CC-5BF7-44D3-815E-CC3DB0A47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752" y="1124744"/>
            <a:ext cx="6347048" cy="292894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74F01C7C-F232-486C-AE54-B4E60E259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B6B9AA17-E94E-4A6A-B51F-8E1F438DF0E3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683568" y="620688"/>
            <a:ext cx="8003232" cy="5291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348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3BF7464-62B5-4510-8B89-8A3F0DE00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548680"/>
            <a:ext cx="3024336" cy="936104"/>
          </a:xfrm>
        </p:spPr>
        <p:txBody>
          <a:bodyPr anchor="ctr" anchorCtr="0">
            <a:normAutofit/>
          </a:bodyPr>
          <a:lstStyle/>
          <a:p>
            <a:r>
              <a:rPr lang="ru-RU" sz="44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ЮРИСТЫ</a:t>
            </a:r>
            <a:endParaRPr lang="ru-RU" sz="44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6B3EC3FF-B842-4133-900F-FC55107F4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A6D7ABC-90CC-4106-A23C-1B9AE46E76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0206" y="3372889"/>
            <a:ext cx="4773192" cy="31923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66DC425-2C5A-4321-BF91-87EE62366D93}"/>
              </a:ext>
            </a:extLst>
          </p:cNvPr>
          <p:cNvSpPr txBox="1"/>
          <p:nvPr/>
        </p:nvSpPr>
        <p:spPr>
          <a:xfrm>
            <a:off x="434240" y="3861048"/>
            <a:ext cx="32707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/>
              <a:t>юристы</a:t>
            </a:r>
          </a:p>
        </p:txBody>
      </p:sp>
      <p:pic>
        <p:nvPicPr>
          <p:cNvPr id="2050" name="Picture 2" descr="C:\Users\Yusupova\Desktop\Yusupov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91" y="1258770"/>
            <a:ext cx="3598923" cy="539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840C9A18-80B5-4BD1-819A-074E9BE7BF4C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4"/>
          <a:stretch>
            <a:fillRect/>
          </a:stretch>
        </p:blipFill>
        <p:spPr>
          <a:xfrm>
            <a:off x="3347864" y="332656"/>
            <a:ext cx="5532194" cy="296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446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0B483CA-49BF-47B2-94C9-E7C7F50F5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8686799" y="274638"/>
            <a:ext cx="45719" cy="202034"/>
          </a:xfrm>
        </p:spPr>
        <p:txBody>
          <a:bodyPr>
            <a:normAutofit fontScale="90000"/>
          </a:bodyPr>
          <a:lstStyle/>
          <a:p>
            <a:endParaRPr lang="ru-RU" sz="800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7B09C467-1F45-4A19-96B4-4E7449F4A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9AC15FE-B229-4887-9D0C-21C7B379EC8A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03504" y="1052736"/>
            <a:ext cx="8083296" cy="496706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800" b="1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ru-RU" sz="4800" b="1" dirty="0">
                <a:solidFill>
                  <a:schemeClr val="accent2"/>
                </a:solidFill>
              </a:rPr>
              <a:t>СПАСИБО </a:t>
            </a:r>
          </a:p>
          <a:p>
            <a:pPr marL="0" indent="0">
              <a:buNone/>
            </a:pPr>
            <a:r>
              <a:rPr lang="ru-RU" sz="4800" b="1" dirty="0">
                <a:solidFill>
                  <a:schemeClr val="accent2"/>
                </a:solidFill>
              </a:rPr>
              <a:t>ЗА </a:t>
            </a:r>
          </a:p>
          <a:p>
            <a:pPr marL="0" indent="0">
              <a:buNone/>
            </a:pPr>
            <a:r>
              <a:rPr lang="ru-RU" sz="4800" b="1" dirty="0">
                <a:solidFill>
                  <a:schemeClr val="accent2"/>
                </a:solidFill>
              </a:rPr>
              <a:t>ВНИМАНИЕ!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3C4A9E7-7212-494A-A990-CCF182A9D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620928"/>
            <a:ext cx="4160518" cy="554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911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A567BF8C-8B4E-40FA-B9C2-76356EAE6B18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320775" y="326680"/>
            <a:ext cx="4795839" cy="631550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38" y="188640"/>
            <a:ext cx="8445078" cy="14401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/>
            </a:r>
            <a:br>
              <a:rPr lang="ru-RU" sz="3600" b="1" dirty="0">
                <a:solidFill>
                  <a:schemeClr val="tx1"/>
                </a:solidFill>
              </a:rPr>
            </a:b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4A4C5A42-A4A6-4BFC-9AF5-5D188E918B2D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532352" y="188913"/>
            <a:ext cx="6239634" cy="6192837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F6CF5A7-1826-4E71-A159-08601D5035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169026" y="2384884"/>
            <a:ext cx="1542789" cy="208823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7F077971-BBFC-43A4-8923-0DA34CD274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679" y="2204864"/>
            <a:ext cx="1962857" cy="1944216"/>
          </a:xfrm>
          <a:prstGeom prst="rect">
            <a:avLst/>
          </a:prstGeom>
        </p:spPr>
      </p:pic>
      <p:sp>
        <p:nvSpPr>
          <p:cNvPr id="15" name="Улыбающееся лицо 14">
            <a:extLst>
              <a:ext uri="{FF2B5EF4-FFF2-40B4-BE49-F238E27FC236}">
                <a16:creationId xmlns:a16="http://schemas.microsoft.com/office/drawing/2014/main" xmlns="" id="{560501BD-D028-4C4A-B63E-D1AA08B8C004}"/>
              </a:ext>
            </a:extLst>
          </p:cNvPr>
          <p:cNvSpPr/>
          <p:nvPr/>
        </p:nvSpPr>
        <p:spPr>
          <a:xfrm>
            <a:off x="2285550" y="3789040"/>
            <a:ext cx="914400" cy="914400"/>
          </a:xfrm>
          <a:prstGeom prst="smileyFace">
            <a:avLst>
              <a:gd name="adj" fmla="val 465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Улыбающееся лицо 15">
            <a:extLst>
              <a:ext uri="{FF2B5EF4-FFF2-40B4-BE49-F238E27FC236}">
                <a16:creationId xmlns:a16="http://schemas.microsoft.com/office/drawing/2014/main" xmlns="" id="{0B62FADE-35C1-4488-9741-36992DB6BE3B}"/>
              </a:ext>
            </a:extLst>
          </p:cNvPr>
          <p:cNvSpPr/>
          <p:nvPr/>
        </p:nvSpPr>
        <p:spPr>
          <a:xfrm>
            <a:off x="6067107" y="3896265"/>
            <a:ext cx="914400" cy="914400"/>
          </a:xfrm>
          <a:prstGeom prst="smileyFace">
            <a:avLst>
              <a:gd name="adj" fmla="val -4653"/>
            </a:avLst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190500"/>
            <a:ext cx="1872208" cy="1366292"/>
          </a:xfrm>
        </p:spPr>
        <p:txBody>
          <a:bodyPr>
            <a:normAutofit/>
          </a:bodyPr>
          <a:lstStyle/>
          <a:p>
            <a:pPr algn="ctr"/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07885"/>
              </p:ext>
            </p:extLst>
          </p:nvPr>
        </p:nvGraphicFramePr>
        <p:xfrm>
          <a:off x="1763688" y="1397000"/>
          <a:ext cx="5832648" cy="735856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916324">
                  <a:extLst>
                    <a:ext uri="{9D8B030D-6E8A-4147-A177-3AD203B41FA5}">
                      <a16:colId xmlns:a16="http://schemas.microsoft.com/office/drawing/2014/main" xmlns="" val="3669679165"/>
                    </a:ext>
                  </a:extLst>
                </a:gridCol>
                <a:gridCol w="2916324">
                  <a:extLst>
                    <a:ext uri="{9D8B030D-6E8A-4147-A177-3AD203B41FA5}">
                      <a16:colId xmlns:a16="http://schemas.microsoft.com/office/drawing/2014/main" xmlns="" val="2375432678"/>
                    </a:ext>
                  </a:extLst>
                </a:gridCol>
              </a:tblGrid>
              <a:tr h="367928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accent2"/>
                        </a:solidFill>
                      </a:endParaRPr>
                    </a:p>
                  </a:txBody>
                  <a:tcPr marL="110642" marR="110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accent2"/>
                        </a:solidFill>
                      </a:endParaRPr>
                    </a:p>
                  </a:txBody>
                  <a:tcPr marL="110642" marR="110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20511607"/>
                  </a:ext>
                </a:extLst>
              </a:tr>
              <a:tr h="36792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0642" marR="110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endParaRPr lang="ru-RU" dirty="0"/>
                    </a:p>
                  </a:txBody>
                  <a:tcPr marL="110642" marR="110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74023045"/>
                  </a:ext>
                </a:extLst>
              </a:tr>
            </a:tbl>
          </a:graphicData>
        </a:graphic>
      </p:graphicFrame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3260465D-95B6-4264-8932-311EE1B8B600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143784" y="323036"/>
            <a:ext cx="6856432" cy="6211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139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742B13-D3DC-4DCD-8C3B-2DEEB670E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9704" y="1340768"/>
            <a:ext cx="7057096" cy="768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A2A42EA1-D6C0-4383-9E5E-1D76A31BA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125EFCE2-2F32-44BE-8D62-214FA7804EBA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254871" y="764705"/>
            <a:ext cx="7057096" cy="4969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717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1BB3E3F-89CE-41A8-85C6-37EFC4BFD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1340768"/>
            <a:ext cx="2736304" cy="288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8BC5CBCF-F4D4-4EE4-AF09-3CD29A23F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E25ED72E-25C0-446E-9F05-8274C03C40AC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691680" y="476672"/>
            <a:ext cx="6279893" cy="547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424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63A373-249F-4915-A0FF-19E9745B0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1760" y="1196752"/>
            <a:ext cx="4032448" cy="57606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62D9D70B-A0E8-4EA1-96B5-66EC86896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0988AD6-821B-40D0-99A8-080325D9D010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619672" y="627731"/>
            <a:ext cx="5688632" cy="539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30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126E2BE-A7D5-4FF6-9869-FDDD0636E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4008" y="838200"/>
            <a:ext cx="1440160" cy="268864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1F110F6B-D31B-4E71-A2BC-013B277F3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EC34949-6FB9-4CB8-94A9-57F78FB835E2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827791" y="404663"/>
            <a:ext cx="5480513" cy="609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630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42A11D-7F76-4290-8DD0-E3BF5E58C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A7F6DE0B-F47D-4417-9B61-78588FA1B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77E33A60-FCD1-427E-B082-364C3BF6B97E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351620" y="692696"/>
            <a:ext cx="6897960" cy="5472608"/>
          </a:xfrm>
          <a:prstGeom prst="rect">
            <a:avLst/>
          </a:prstGeom>
        </p:spPr>
      </p:pic>
      <p:sp>
        <p:nvSpPr>
          <p:cNvPr id="7" name="Улыбающееся лицо 6">
            <a:extLst>
              <a:ext uri="{FF2B5EF4-FFF2-40B4-BE49-F238E27FC236}">
                <a16:creationId xmlns:a16="http://schemas.microsoft.com/office/drawing/2014/main" xmlns="" id="{9A7C2997-A05C-4C88-B87C-F3BCA6ABE012}"/>
              </a:ext>
            </a:extLst>
          </p:cNvPr>
          <p:cNvSpPr/>
          <p:nvPr/>
        </p:nvSpPr>
        <p:spPr>
          <a:xfrm>
            <a:off x="2627784" y="4365104"/>
            <a:ext cx="914400" cy="914400"/>
          </a:xfrm>
          <a:prstGeom prst="smileyFac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лыбающееся лицо 7">
            <a:extLst>
              <a:ext uri="{FF2B5EF4-FFF2-40B4-BE49-F238E27FC236}">
                <a16:creationId xmlns:a16="http://schemas.microsoft.com/office/drawing/2014/main" xmlns="" id="{08B6FA61-EFE6-43C1-BBE7-91735E3C4937}"/>
              </a:ext>
            </a:extLst>
          </p:cNvPr>
          <p:cNvSpPr/>
          <p:nvPr/>
        </p:nvSpPr>
        <p:spPr>
          <a:xfrm>
            <a:off x="6156176" y="2708920"/>
            <a:ext cx="914400" cy="914400"/>
          </a:xfrm>
          <a:prstGeom prst="smileyFace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6980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1018</TotalTime>
  <Words>21</Words>
  <Application>Microsoft Office PowerPoint</Application>
  <PresentationFormat>Экран (4:3)</PresentationFormat>
  <Paragraphs>21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Справедливость</vt:lpstr>
      <vt:lpstr>ПРОФЕССИЯ МАМЫ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ЮРИСТЫ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vaio</dc:creator>
  <cp:lastModifiedBy>Юсупова Анна Сергеевна</cp:lastModifiedBy>
  <cp:revision>114</cp:revision>
  <dcterms:created xsi:type="dcterms:W3CDTF">2014-04-27T07:58:36Z</dcterms:created>
  <dcterms:modified xsi:type="dcterms:W3CDTF">2018-12-06T11:08:39Z</dcterms:modified>
</cp:coreProperties>
</file>