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67" r:id="rId6"/>
    <p:sldId id="266" r:id="rId7"/>
    <p:sldId id="260" r:id="rId8"/>
    <p:sldId id="265" r:id="rId9"/>
    <p:sldId id="264" r:id="rId10"/>
    <p:sldId id="271" r:id="rId11"/>
    <p:sldId id="263" r:id="rId12"/>
    <p:sldId id="262" r:id="rId13"/>
    <p:sldId id="26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7108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709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3104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852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4583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7935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9147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110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6502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015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5792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2170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5200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7081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5318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6493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1159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79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7144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1185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8401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167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717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511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440159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Литературная гостиная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068960"/>
            <a:ext cx="7232848" cy="144016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Стихи, рожденные горем</a:t>
            </a:r>
            <a:r>
              <a:rPr lang="ru-RU" sz="4800" dirty="0" smtClean="0">
                <a:solidFill>
                  <a:schemeClr val="bg1"/>
                </a:solidFill>
              </a:rPr>
              <a:t>.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4509120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Подготовила: учитель начальных </a:t>
            </a:r>
          </a:p>
          <a:p>
            <a:r>
              <a:rPr lang="ru-RU" sz="3600" b="1" dirty="0">
                <a:solidFill>
                  <a:schemeClr val="bg1"/>
                </a:solidFill>
              </a:rPr>
              <a:t>к</a:t>
            </a:r>
            <a:r>
              <a:rPr lang="ru-RU" sz="3600" b="1" dirty="0" smtClean="0">
                <a:solidFill>
                  <a:schemeClr val="bg1"/>
                </a:solidFill>
              </a:rPr>
              <a:t>лассов    Насруллаева Д.Д.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642937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52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сайт конкурс\фото\день Героя\20170629_090511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9"/>
            <a:ext cx="790413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2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/>
              <a:t>Подвиг </a:t>
            </a:r>
            <a:r>
              <a:rPr lang="ru-RU" dirty="0"/>
              <a:t>– это героический, самоотверженный поступок. Для одних -  это совершение благого дела в ущерб или с риском самого себя, а для других – достижение того, что не могут другие, не боязнь  высказать своё мнение, когда все молчат.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Закир</a:t>
            </a:r>
            <a:r>
              <a:rPr lang="ru-RU" b="1" dirty="0" smtClean="0">
                <a:solidFill>
                  <a:srgbClr val="FF0000"/>
                </a:solidFill>
              </a:rPr>
              <a:t> Даудов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Диана\Pictures\img0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2947855" cy="4347344"/>
          </a:xfrm>
          <a:prstGeom prst="rect">
            <a:avLst/>
          </a:prstGeom>
          <a:solidFill>
            <a:srgbClr val="000000">
              <a:shade val="95000"/>
            </a:srgbClr>
          </a:solidFill>
          <a:ln w="5715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proza.ru/pics/2017/08/15/19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1484784"/>
            <a:ext cx="329436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2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692696"/>
            <a:ext cx="7931224" cy="5760640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Герои Отечества – звучно, весомо,</a:t>
            </a:r>
          </a:p>
          <a:p>
            <a:r>
              <a:rPr lang="ru-RU" b="1" dirty="0"/>
              <a:t>Надёжно, ответственно, с детства знакомо!</a:t>
            </a:r>
          </a:p>
          <a:p>
            <a:r>
              <a:rPr lang="ru-RU" b="1" dirty="0"/>
              <a:t>Красивая, ёмкая, чистая фраза,</a:t>
            </a:r>
          </a:p>
          <a:p>
            <a:r>
              <a:rPr lang="ru-RU" b="1" dirty="0"/>
              <a:t>В ней честь и достоинство, святость приказа.</a:t>
            </a:r>
          </a:p>
          <a:p>
            <a:r>
              <a:rPr lang="ru-RU" b="1" dirty="0"/>
              <a:t>В ней вера, любовь и солдатская совесть,</a:t>
            </a:r>
          </a:p>
          <a:p>
            <a:r>
              <a:rPr lang="ru-RU" b="1" dirty="0"/>
              <a:t>В ней мужество, смелость, судьба, словно повесть.</a:t>
            </a:r>
          </a:p>
          <a:p>
            <a:r>
              <a:rPr lang="ru-RU" b="1" dirty="0"/>
              <a:t>В ней доблесть, отвага и мир гуманизма;</a:t>
            </a:r>
          </a:p>
          <a:p>
            <a:r>
              <a:rPr lang="ru-RU" b="1" dirty="0"/>
              <a:t>Военная служба – Олимп героизма!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52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Диана\Pictures\img03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404664"/>
            <a:ext cx="4032448" cy="269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Диана\Pictures\img0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84984"/>
            <a:ext cx="4544070" cy="307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43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иана\Pictures\img0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3395444" cy="45365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Диана\Pictures\img0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631" y="476672"/>
            <a:ext cx="3600134" cy="54726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2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иана\Pictures\img03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69571"/>
            <a:ext cx="3054597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Диана\Desktop\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306" y="1484784"/>
            <a:ext cx="3049770" cy="4422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2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Диана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4664"/>
            <a:ext cx="2376264" cy="3445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3861048"/>
            <a:ext cx="6984776" cy="2265115"/>
          </a:xfrm>
        </p:spPr>
        <p:txBody>
          <a:bodyPr>
            <a:normAutofit fontScale="92500"/>
          </a:bodyPr>
          <a:lstStyle/>
          <a:p>
            <a:r>
              <a:rPr lang="ru-RU" b="1" dirty="0" err="1">
                <a:solidFill>
                  <a:srgbClr val="FF0000"/>
                </a:solidFill>
              </a:rPr>
              <a:t>Аталаны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арслан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тавгъан</a:t>
            </a:r>
            <a:r>
              <a:rPr lang="ru-RU" b="1" dirty="0">
                <a:solidFill>
                  <a:srgbClr val="FF0000"/>
                </a:solidFill>
              </a:rPr>
              <a:t> уланы.</a:t>
            </a:r>
          </a:p>
          <a:p>
            <a:r>
              <a:rPr lang="ru-RU" b="1" dirty="0" err="1">
                <a:solidFill>
                  <a:srgbClr val="FF0000"/>
                </a:solidFill>
              </a:rPr>
              <a:t>Къурбан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этдинг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элинг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учун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жанынгны</a:t>
            </a:r>
            <a:r>
              <a:rPr lang="ru-RU" b="1" dirty="0">
                <a:solidFill>
                  <a:srgbClr val="FF0000"/>
                </a:solidFill>
              </a:rPr>
              <a:t>.</a:t>
            </a:r>
          </a:p>
          <a:p>
            <a:r>
              <a:rPr lang="ru-RU" b="1" dirty="0" err="1">
                <a:solidFill>
                  <a:srgbClr val="FF0000"/>
                </a:solidFill>
              </a:rPr>
              <a:t>Ит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къызбайлар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оьлтюрсе</a:t>
            </a:r>
            <a:r>
              <a:rPr lang="ru-RU" b="1" dirty="0">
                <a:solidFill>
                  <a:srgbClr val="FF0000"/>
                </a:solidFill>
              </a:rPr>
              <a:t> де </a:t>
            </a:r>
            <a:r>
              <a:rPr lang="ru-RU" b="1" dirty="0" err="1">
                <a:solidFill>
                  <a:srgbClr val="FF0000"/>
                </a:solidFill>
              </a:rPr>
              <a:t>арапап</a:t>
            </a:r>
            <a:r>
              <a:rPr lang="ru-RU" b="1" dirty="0">
                <a:solidFill>
                  <a:srgbClr val="FF0000"/>
                </a:solidFill>
              </a:rPr>
              <a:t>,</a:t>
            </a:r>
          </a:p>
          <a:p>
            <a:r>
              <a:rPr lang="ru-RU" b="1" dirty="0" err="1">
                <a:solidFill>
                  <a:srgbClr val="FF0000"/>
                </a:solidFill>
              </a:rPr>
              <a:t>Элинг</a:t>
            </a:r>
            <a:r>
              <a:rPr lang="ru-RU" b="1" dirty="0">
                <a:solidFill>
                  <a:srgbClr val="FF0000"/>
                </a:solidFill>
              </a:rPr>
              <a:t>, </a:t>
            </a:r>
            <a:r>
              <a:rPr lang="ru-RU" b="1" dirty="0" err="1">
                <a:solidFill>
                  <a:srgbClr val="FF0000"/>
                </a:solidFill>
              </a:rPr>
              <a:t>юртунг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унутмажакъ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атынгны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664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678894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52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151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Тема Office</vt:lpstr>
      <vt:lpstr>1_Тема Office</vt:lpstr>
      <vt:lpstr>2_Тема Office</vt:lpstr>
      <vt:lpstr>Литературная гостиная</vt:lpstr>
      <vt:lpstr>Презентация PowerPoint</vt:lpstr>
      <vt:lpstr>Закир Даудов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Диана</dc:creator>
  <cp:lastModifiedBy>Диана</cp:lastModifiedBy>
  <cp:revision>8</cp:revision>
  <dcterms:modified xsi:type="dcterms:W3CDTF">2019-02-20T19:26:34Z</dcterms:modified>
</cp:coreProperties>
</file>