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F115-8D76-42AC-8BAC-396C9A6BB65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991D9-22B7-4E23-B365-4404945DF50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F115-8D76-42AC-8BAC-396C9A6BB65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991D9-22B7-4E23-B365-4404945DF5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F115-8D76-42AC-8BAC-396C9A6BB65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991D9-22B7-4E23-B365-4404945DF5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F115-8D76-42AC-8BAC-396C9A6BB65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991D9-22B7-4E23-B365-4404945DF5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F115-8D76-42AC-8BAC-396C9A6BB65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38991D9-22B7-4E23-B365-4404945DF50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F115-8D76-42AC-8BAC-396C9A6BB65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991D9-22B7-4E23-B365-4404945DF5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F115-8D76-42AC-8BAC-396C9A6BB65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991D9-22B7-4E23-B365-4404945DF5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F115-8D76-42AC-8BAC-396C9A6BB65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991D9-22B7-4E23-B365-4404945DF5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F115-8D76-42AC-8BAC-396C9A6BB65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991D9-22B7-4E23-B365-4404945DF5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F115-8D76-42AC-8BAC-396C9A6BB65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991D9-22B7-4E23-B365-4404945DF5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F115-8D76-42AC-8BAC-396C9A6BB65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991D9-22B7-4E23-B365-4404945DF5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C63F115-8D76-42AC-8BAC-396C9A6BB65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38991D9-22B7-4E23-B365-4404945DF50C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/>
          </a:bodyPr>
          <a:lstStyle/>
          <a:p>
            <a:r>
              <a:rPr lang="ru-RU" sz="9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Героизм на фронте</a:t>
            </a:r>
            <a:endParaRPr lang="ru-RU" sz="9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Танк «За Зину </a:t>
            </a:r>
            <a:r>
              <a:rPr lang="ru-RU" sz="4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Туснолобову</a:t>
            </a: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»</a:t>
            </a:r>
            <a:endParaRPr lang="ru-RU" sz="4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Содержимое 3" descr="7. Танк За Зину Туснолобову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487617"/>
            <a:ext cx="7929618" cy="526576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274638"/>
            <a:ext cx="4429156" cy="4083056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Виктор Талалихин</a:t>
            </a:r>
            <a:endParaRPr lang="ru-RU" sz="6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Содержимое 3" descr="8. Виктор Талалихин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411045"/>
            <a:ext cx="4135970" cy="6446955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Зинаида </a:t>
            </a:r>
            <a:r>
              <a:rPr lang="ru-RU" sz="60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Ермольева</a:t>
            </a:r>
            <a:endParaRPr lang="ru-RU" sz="6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Содержимое 3" descr="1. Зинаида Ермольева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430319"/>
            <a:ext cx="7858180" cy="5238787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Николай Бурденко</a:t>
            </a:r>
            <a:endParaRPr lang="ru-RU" sz="5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Содержимое 3" descr="2. Николай Бурденко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383749"/>
            <a:ext cx="9144000" cy="5141426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Лиза Чайкина</a:t>
            </a:r>
            <a:endParaRPr lang="ru-RU" sz="6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Содержимое 3" descr="3. Лиза Чайкин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544401"/>
            <a:ext cx="8643998" cy="4860289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28" y="274638"/>
            <a:ext cx="3686172" cy="6083320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Николай Гастелло</a:t>
            </a:r>
            <a:endParaRPr lang="ru-RU" sz="6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Содержимое 3" descr="4. Николай Гастелло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0"/>
            <a:ext cx="4691089" cy="6567525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Дмитрий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Кокорев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Первый таран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Содержимое 3" descr="5. Дмитрий Кокорев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1523367"/>
            <a:ext cx="7358114" cy="533463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43998" cy="642942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… Через несколько дней после начала войны Дмитрий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Кокорев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напишет жене: «Дорогая Катюша! 21-го получил от тебя последнее письмо, и ответа дать не пришлось... Когда я слушаю последние известия по радио, у меня от злости дрожат все мускулы и слезы капают из глаз.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86874" cy="629763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Но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недолго извергам этим гулять по нашим полям. Нет и не будет вовек силы, которая могла бы победить Красную армию. Ты помнишь наш спор о твердости характера? Кто кому должен уступить? И помнишь мои слова: «Я никогда никому не уступлю»... Так и вышло, а что именно – потом узнаешь... Дело произошло 22 июня на рассвете. Вот об этом и все». 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786842" cy="1071546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Зина </a:t>
            </a:r>
            <a:r>
              <a:rPr lang="ru-RU" sz="48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Туснолобова</a:t>
            </a:r>
            <a:endParaRPr lang="ru-RU" sz="48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Содержимое 3" descr="6. Зина Туснолобов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000108"/>
            <a:ext cx="6877449" cy="560899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</TotalTime>
  <Words>148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Героизм на фронте</vt:lpstr>
      <vt:lpstr>Зинаида Ермольева</vt:lpstr>
      <vt:lpstr>Николай Бурденко</vt:lpstr>
      <vt:lpstr>Лиза Чайкина</vt:lpstr>
      <vt:lpstr>Николай Гастелло</vt:lpstr>
      <vt:lpstr>Дмитрий Кокорев. Первый таран</vt:lpstr>
      <vt:lpstr>… Через несколько дней после начала войны Дмитрий Кокорев напишет жене: «Дорогая Катюша! 21-го получил от тебя последнее письмо, и ответа дать не пришлось... Когда я слушаю последние известия по радио, у меня от злости дрожат все мускулы и слезы капают из глаз. </vt:lpstr>
      <vt:lpstr>Но недолго извергам этим гулять по нашим полям. Нет и не будет вовек силы, которая могла бы победить Красную армию. Ты помнишь наш спор о твердости характера? Кто кому должен уступить? И помнишь мои слова: «Я никогда никому не уступлю»... Так и вышло, а что именно – потом узнаешь... Дело произошло 22 июня на рассвете. Вот об этом и все». </vt:lpstr>
      <vt:lpstr>Зина Туснолобова</vt:lpstr>
      <vt:lpstr>Танк «За Зину Туснолобову»</vt:lpstr>
      <vt:lpstr>Виктор Талалихин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Героизм на фронте</dc:title>
  <dc:creator>1</dc:creator>
  <cp:lastModifiedBy>1</cp:lastModifiedBy>
  <cp:revision>2</cp:revision>
  <dcterms:created xsi:type="dcterms:W3CDTF">2023-06-12T08:37:20Z</dcterms:created>
  <dcterms:modified xsi:type="dcterms:W3CDTF">2023-06-12T08:47:41Z</dcterms:modified>
</cp:coreProperties>
</file>