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5" r:id="rId5"/>
    <p:sldId id="262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1A9AE4F-7E99-424B-9F19-A3EF3D66B2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41A08791-5AEF-4E21-A8DB-0FF2B751E8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9C21971-A4E9-4F05-B6CE-747B9D467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5BD4A-878A-4247-A1FC-8FF09B0500F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4017FEB-14AB-4697-88C7-96EE18413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0ABA43D-27A5-4630-9022-6935FBD37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A4515-45D0-4641-893C-F9B96727DB77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C0E013F9-D019-4E63-9959-2BC39B320D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509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D0073F3-3AEC-439E-8394-1199FC448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110AB905-D3CE-441B-AF68-AAC9861616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160BC30-B65D-4E70-904C-A5E35005A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5BD4A-878A-4247-A1FC-8FF09B0500F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12E787B-28B2-4A82-87A0-2B1406419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6337FBC-2D7B-4DB6-8D32-9AE266317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A4515-45D0-4641-893C-F9B96727DB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814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5C0BEDB6-F74C-4164-B03A-CDBCDEEA21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8189C12B-A85A-4F8C-8AEC-D39F152242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9AC5C9A-6A6E-4045-B422-E4E17B007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5BD4A-878A-4247-A1FC-8FF09B0500F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CB31299-3200-48BF-93B3-0EADAD8C1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3B7014E-F93F-42B9-AE80-B32D4C521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A4515-45D0-4641-893C-F9B96727DB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72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884793E-BAD3-497B-92C6-A903D3F16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33C0C50-BC9D-46CC-A355-7DC48A8ACA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C425FC1-5AE1-4527-9747-28B383F8A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5BD4A-878A-4247-A1FC-8FF09B0500F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C74AB94-5A90-4F40-B429-A7A5A19302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7417378-1986-4FCC-A81D-4279D6059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A4515-45D0-4641-893C-F9B96727DB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594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9C3F77C-7573-45B6-8A65-FE52656FC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17AD44C-E9A8-4F9B-98A6-9710CF60D9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4A44CDC-A04D-4AFC-80A8-83010F2D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5BD4A-878A-4247-A1FC-8FF09B0500F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9A0CAAF-A3DD-42E9-ABB7-FDD9BC6A6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14E702E-6749-4A5D-A709-20BBA0D7C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A4515-45D0-4641-893C-F9B96727DB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634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81247DB-D3F3-44CE-BD15-E09745CBF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1E69293-F5FB-4CE0-B101-1B6D25D263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1F59FA0D-3651-42A0-A72C-F70F417FC1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46BB0CE-9F65-4923-80FC-76FB560C8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5BD4A-878A-4247-A1FC-8FF09B0500F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4F0F860C-14A3-429E-A045-26708989A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A107F1A-5456-4D84-BB61-E45159F6A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A4515-45D0-4641-893C-F9B96727DB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569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4269232-E04B-43E6-877A-9259DCD0E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73D0EA8-06D7-476F-BF4F-0B1A0B7E27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4A21B3E-B3B9-4407-B3DD-3A067DCC8F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60F84270-5D3F-49B1-8C76-042F7FD5EB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6F95AEF2-376C-4FC8-B585-A849628361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35337366-95C1-475E-9AB2-DC2CA8085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5BD4A-878A-4247-A1FC-8FF09B0500F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43842A37-3A8A-4558-AA40-56672AADB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2B27E9BB-F9FC-4B26-B438-EDA4878BE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A4515-45D0-4641-893C-F9B96727DB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673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360AB80-E1F5-4BAF-8D19-B4333D2F8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2758352C-992F-4DFF-B6EE-A9B87CB14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5BD4A-878A-4247-A1FC-8FF09B0500F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88BBCA7C-6BF3-459E-8B5C-C4CCE82FA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5A004A5E-B8DD-4ED1-B3F2-A8EF3194A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A4515-45D0-4641-893C-F9B96727DB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66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C476E5E-D619-4F07-9095-8EEF9E881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5BD4A-878A-4247-A1FC-8FF09B0500F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4DD3F129-ED42-4EE3-9EF5-72BF98E64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01D94A-A3B5-42D4-9C11-75C38B89B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A4515-45D0-4641-893C-F9B96727DB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042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4306594-C143-4FC7-B37C-D7CEA45AE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D0DD6E7-0856-4427-92B6-09B51BF1FC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EA006ED-1A80-4F3D-8E2D-0BEB9E309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C2FB513-3760-4EA9-ACD6-6A80E1A2C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5BD4A-878A-4247-A1FC-8FF09B0500F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DBA761D-D2FC-4E95-BDB9-5464245A3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6B4894D-AEB9-4B19-B16E-6293B3914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A4515-45D0-4641-893C-F9B96727DB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490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2898CF-4C50-4476-935F-C8E0C7C56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39744D5D-9CC4-4350-A771-8C27F18AC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7741768-3151-44F7-8B98-0EA66D6B7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2EC06F7-2DC1-4034-B9DD-CC4576220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5BD4A-878A-4247-A1FC-8FF09B0500F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8029EB7-024F-422B-A8E6-0D600CBA3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CDC1429-C81F-4875-8D61-53A3436D5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A4515-45D0-4641-893C-F9B96727DB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216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236588F-2975-435E-9633-D7FBE0640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1AB10C3-B53D-4B2D-A434-91A0E77B31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7EA9CC0-A446-4475-BB78-D2C43B514B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5BD4A-878A-4247-A1FC-8FF09B0500FE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0895997-F943-4E97-9DC8-FB4EAEF31F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C13F548-7194-4D9A-AA0E-D4243C4BBA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A4515-45D0-4641-893C-F9B96727DB77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20930195-C7E5-4518-83A4-7E58DD94C8C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32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8503" y="1488123"/>
            <a:ext cx="9144000" cy="2387600"/>
          </a:xfrm>
        </p:spPr>
        <p:txBody>
          <a:bodyPr>
            <a:noAutofit/>
          </a:bodyPr>
          <a:lstStyle/>
          <a:p>
            <a:r>
              <a:rPr lang="en-US" sz="8800" dirty="0" smtClean="0">
                <a:latin typeface="Berlin Sans FB Demi" panose="020E0802020502020306" pitchFamily="34" charset="0"/>
              </a:rPr>
              <a:t>Past continuous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2416012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-29640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b="1" dirty="0">
                <a:latin typeface="Comic Sans MS" panose="030F0702030302020204" pitchFamily="66" charset="0"/>
              </a:rPr>
              <a:t>Basic </a:t>
            </a:r>
            <a:r>
              <a:rPr lang="en-US" sz="4800" b="1" dirty="0" smtClean="0">
                <a:latin typeface="Comic Sans MS" panose="030F0702030302020204" pitchFamily="66" charset="0"/>
              </a:rPr>
              <a:t>meaning</a:t>
            </a:r>
            <a:endParaRPr lang="ru-RU" sz="4800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965" y="635454"/>
            <a:ext cx="9699171" cy="4351338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dirty="0">
                <a:latin typeface="Comic Sans MS" panose="030F0702030302020204" pitchFamily="66" charset="0"/>
                <a:cs typeface="Arial" charset="0"/>
              </a:rPr>
              <a:t>Действие длится в определенный момент в </a:t>
            </a:r>
            <a:r>
              <a:rPr lang="ru-RU" sz="2400" dirty="0" smtClean="0">
                <a:latin typeface="Comic Sans MS" panose="030F0702030302020204" pitchFamily="66" charset="0"/>
                <a:cs typeface="Arial" charset="0"/>
              </a:rPr>
              <a:t>прошлом.</a:t>
            </a:r>
            <a:endParaRPr lang="ru-RU" sz="2400" dirty="0">
              <a:latin typeface="Comic Sans MS" panose="030F0702030302020204" pitchFamily="66" charset="0"/>
              <a:cs typeface="Arial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Comic Sans MS" panose="030F0702030302020204" pitchFamily="66" charset="0"/>
                <a:cs typeface="Arial" charset="0"/>
              </a:rPr>
              <a:t>Короткое действие прервано другим более длинным действием в прошлом.(</a:t>
            </a:r>
            <a:r>
              <a:rPr lang="en-GB" sz="2400" dirty="0" smtClean="0">
                <a:latin typeface="Comic Sans MS" panose="030F0702030302020204" pitchFamily="66" charset="0"/>
                <a:cs typeface="Arial" charset="0"/>
              </a:rPr>
              <a:t>when)</a:t>
            </a:r>
            <a:endParaRPr lang="ru-RU" sz="2400" dirty="0" smtClean="0">
              <a:latin typeface="Comic Sans MS" panose="030F0702030302020204" pitchFamily="66" charset="0"/>
              <a:cs typeface="Arial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Comic Sans MS" panose="030F0702030302020204" pitchFamily="66" charset="0"/>
                <a:cs typeface="Arial" charset="0"/>
              </a:rPr>
              <a:t>Два или более действия произошедшие в одно и то же время в прошлом.</a:t>
            </a:r>
            <a:r>
              <a:rPr lang="en-GB" sz="2400" dirty="0" smtClean="0">
                <a:latin typeface="Comic Sans MS" panose="030F0702030302020204" pitchFamily="66" charset="0"/>
                <a:cs typeface="Arial" charset="0"/>
              </a:rPr>
              <a:t>(while)</a:t>
            </a:r>
            <a:endParaRPr lang="ru-RU" sz="24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Маркеры: </a:t>
            </a:r>
          </a:p>
          <a:p>
            <a:pPr marL="0" indent="0">
              <a:buNone/>
            </a:pPr>
            <a:r>
              <a:rPr lang="en-GB" sz="2400" dirty="0" smtClean="0">
                <a:latin typeface="Comic Sans MS" panose="030F0702030302020204" pitchFamily="66" charset="0"/>
              </a:rPr>
              <a:t>While – </a:t>
            </a:r>
            <a:r>
              <a:rPr lang="ru-RU" sz="2400" dirty="0" smtClean="0">
                <a:latin typeface="Comic Sans MS" panose="030F0702030302020204" pitchFamily="66" charset="0"/>
              </a:rPr>
              <a:t>в то время как </a:t>
            </a:r>
          </a:p>
          <a:p>
            <a:pPr marL="0" indent="0">
              <a:buNone/>
            </a:pPr>
            <a:r>
              <a:rPr lang="en-US" sz="2400" dirty="0" smtClean="0">
                <a:latin typeface="Comic Sans MS" panose="030F0702030302020204" pitchFamily="66" charset="0"/>
              </a:rPr>
              <a:t>When- </a:t>
            </a:r>
            <a:r>
              <a:rPr lang="ru-RU" sz="2400" dirty="0" smtClean="0">
                <a:latin typeface="Comic Sans MS" panose="030F0702030302020204" pitchFamily="66" charset="0"/>
              </a:rPr>
              <a:t>когда</a:t>
            </a:r>
          </a:p>
          <a:p>
            <a:pPr marL="0" indent="0">
              <a:buNone/>
            </a:pPr>
            <a:r>
              <a:rPr lang="en-GB" sz="2400" dirty="0" smtClean="0">
                <a:latin typeface="Comic Sans MS" panose="030F0702030302020204" pitchFamily="66" charset="0"/>
              </a:rPr>
              <a:t>All day-</a:t>
            </a:r>
            <a:r>
              <a:rPr lang="ru-RU" sz="2400" dirty="0" smtClean="0">
                <a:latin typeface="Comic Sans MS" panose="030F0702030302020204" pitchFamily="66" charset="0"/>
              </a:rPr>
              <a:t>весь день</a:t>
            </a:r>
            <a:endParaRPr lang="en-US" sz="24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altLang="ru-RU" sz="2400" dirty="0" smtClean="0">
                <a:latin typeface="Comic Sans MS" panose="030F0702030302020204" pitchFamily="66" charset="0"/>
              </a:rPr>
              <a:t>Вчера </a:t>
            </a:r>
            <a:r>
              <a:rPr lang="ru-RU" altLang="ru-RU" sz="2400" dirty="0">
                <a:latin typeface="Comic Sans MS" panose="030F0702030302020204" pitchFamily="66" charset="0"/>
              </a:rPr>
              <a:t>в 6 часов (</a:t>
            </a:r>
            <a:r>
              <a:rPr lang="en-US" altLang="ru-RU" sz="2400" dirty="0">
                <a:latin typeface="Comic Sans MS" panose="030F0702030302020204" pitchFamily="66" charset="0"/>
              </a:rPr>
              <a:t>yesterday at 6 o’clock</a:t>
            </a:r>
            <a:r>
              <a:rPr lang="ru-RU" altLang="ru-RU" sz="2400" dirty="0" smtClean="0">
                <a:latin typeface="Comic Sans MS" panose="030F0702030302020204" pitchFamily="66" charset="0"/>
              </a:rPr>
              <a:t>)</a:t>
            </a:r>
            <a:endParaRPr lang="en-US" sz="2400" dirty="0" smtClean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Примеры:</a:t>
            </a:r>
          </a:p>
          <a:p>
            <a:pPr marL="0" indent="0">
              <a:buNone/>
            </a:pPr>
            <a:r>
              <a:rPr lang="en-US" sz="2400" dirty="0" smtClean="0">
                <a:latin typeface="Comic Sans MS" panose="030F0702030302020204" pitchFamily="66" charset="0"/>
              </a:rPr>
              <a:t>I </a:t>
            </a:r>
            <a:r>
              <a:rPr lang="en-US" sz="24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was working </a:t>
            </a:r>
            <a:r>
              <a:rPr lang="en-US" sz="2400" dirty="0" smtClean="0">
                <a:latin typeface="Comic Sans MS" panose="030F0702030302020204" pitchFamily="66" charset="0"/>
              </a:rPr>
              <a:t>from 8a.m to 9 p.m.</a:t>
            </a:r>
            <a:endParaRPr lang="ru-RU" sz="24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2400" dirty="0">
                <a:latin typeface="Comic Sans MS" panose="030F0702030302020204" pitchFamily="66" charset="0"/>
              </a:rPr>
              <a:t>I </a:t>
            </a:r>
            <a:r>
              <a:rPr lang="en-US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was reading </a:t>
            </a:r>
            <a:r>
              <a:rPr lang="en-US" sz="2400" dirty="0">
                <a:latin typeface="Comic Sans MS" panose="030F0702030302020204" pitchFamily="66" charset="0"/>
              </a:rPr>
              <a:t>the label, </a:t>
            </a:r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when</a:t>
            </a:r>
            <a:r>
              <a:rPr lang="en-US" sz="2400" dirty="0">
                <a:latin typeface="Comic Sans MS" panose="030F0702030302020204" pitchFamily="66" charset="0"/>
              </a:rPr>
              <a:t> the jar slipp</a:t>
            </a:r>
            <a:r>
              <a:rPr lang="en-US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ed</a:t>
            </a:r>
            <a:r>
              <a:rPr lang="en-US" sz="2400" dirty="0">
                <a:latin typeface="Comic Sans MS" panose="030F0702030302020204" pitchFamily="66" charset="0"/>
              </a:rPr>
              <a:t> out of my </a:t>
            </a:r>
            <a:r>
              <a:rPr lang="en-US" sz="2400" dirty="0" smtClean="0">
                <a:latin typeface="Comic Sans MS" panose="030F0702030302020204" pitchFamily="66" charset="0"/>
              </a:rPr>
              <a:t>hands</a:t>
            </a:r>
            <a:r>
              <a:rPr lang="ru-RU" sz="2400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US" sz="2400" dirty="0">
                <a:latin typeface="Comic Sans MS" panose="030F0702030302020204" pitchFamily="66" charset="0"/>
              </a:rPr>
              <a:t>I </a:t>
            </a:r>
            <a:r>
              <a:rPr lang="en-US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was sitting</a:t>
            </a:r>
            <a:r>
              <a:rPr lang="en-US" sz="2400" dirty="0">
                <a:latin typeface="Comic Sans MS" panose="030F0702030302020204" pitchFamily="66" charset="0"/>
              </a:rPr>
              <a:t> in the living room and she </a:t>
            </a:r>
            <a:r>
              <a:rPr lang="en-US" sz="24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was </a:t>
            </a:r>
            <a:r>
              <a:rPr lang="en-US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taking </a:t>
            </a:r>
            <a:r>
              <a:rPr lang="en-US" sz="2400" dirty="0">
                <a:latin typeface="Comic Sans MS" panose="030F0702030302020204" pitchFamily="66" charset="0"/>
              </a:rPr>
              <a:t>a </a:t>
            </a:r>
            <a:r>
              <a:rPr lang="en-US" sz="2400" dirty="0" smtClean="0">
                <a:latin typeface="Comic Sans MS" panose="030F0702030302020204" pitchFamily="66" charset="0"/>
              </a:rPr>
              <a:t>shower</a:t>
            </a:r>
            <a:r>
              <a:rPr lang="ru-RU" sz="2400" dirty="0"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6231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7537" y="0"/>
            <a:ext cx="10515600" cy="1325563"/>
          </a:xfrm>
        </p:spPr>
        <p:txBody>
          <a:bodyPr/>
          <a:lstStyle/>
          <a:p>
            <a:r>
              <a:rPr lang="en-US" b="1" dirty="0">
                <a:latin typeface="Comic Sans MS" panose="030F0702030302020204" pitchFamily="66" charset="0"/>
              </a:rPr>
              <a:t>Affirmative sentence 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1750287" y="1625771"/>
            <a:ext cx="8015316" cy="271464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sz="6600" dirty="0" smtClean="0">
              <a:latin typeface="Cooper Black" panose="0208090404030B020404" pitchFamily="18" charset="0"/>
            </a:endParaRPr>
          </a:p>
          <a:p>
            <a:pPr algn="ctr">
              <a:buNone/>
            </a:pPr>
            <a:endParaRPr lang="en-US" sz="5200" dirty="0" smtClean="0">
              <a:latin typeface="Cooper Black" panose="0208090404030B0204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07423" y="2983663"/>
            <a:ext cx="2428892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50629" y="2983663"/>
            <a:ext cx="3548342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550629" y="3129510"/>
            <a:ext cx="3548342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879634" y="4970421"/>
            <a:ext cx="2428892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185765" y="1813542"/>
            <a:ext cx="187220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2800" dirty="0" smtClean="0">
                <a:latin typeface="Cooper Black" panose="0208090404030B020404" pitchFamily="18" charset="0"/>
              </a:rPr>
              <a:t>He</a:t>
            </a:r>
          </a:p>
          <a:p>
            <a:pPr algn="ctr">
              <a:lnSpc>
                <a:spcPts val="2100"/>
              </a:lnSpc>
            </a:pPr>
            <a:r>
              <a:rPr lang="en-US" sz="2800" dirty="0" smtClean="0">
                <a:latin typeface="Cooper Black" panose="0208090404030B020404" pitchFamily="18" charset="0"/>
              </a:rPr>
              <a:t>she </a:t>
            </a:r>
          </a:p>
          <a:p>
            <a:pPr algn="ctr">
              <a:lnSpc>
                <a:spcPts val="2100"/>
              </a:lnSpc>
            </a:pPr>
            <a:r>
              <a:rPr lang="en-US" sz="2800" dirty="0" smtClean="0">
                <a:latin typeface="Cooper Black" panose="0208090404030B020404" pitchFamily="18" charset="0"/>
              </a:rPr>
              <a:t>It</a:t>
            </a:r>
          </a:p>
          <a:p>
            <a:pPr algn="ctr">
              <a:lnSpc>
                <a:spcPts val="2100"/>
              </a:lnSpc>
            </a:pPr>
            <a:r>
              <a:rPr lang="en-US" sz="2800" dirty="0">
                <a:latin typeface="Cooper Black" panose="0208090404030B020404" pitchFamily="18" charset="0"/>
              </a:rPr>
              <a:t>I</a:t>
            </a:r>
            <a:r>
              <a:rPr lang="en-US" sz="2800" dirty="0" smtClean="0">
                <a:latin typeface="Cooper Black" panose="0208090404030B020404" pitchFamily="18" charset="0"/>
              </a:rPr>
              <a:t>  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2185765" y="3870227"/>
            <a:ext cx="187220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2800" dirty="0" smtClean="0">
                <a:latin typeface="Cooper Black" panose="0208090404030B020404" pitchFamily="18" charset="0"/>
              </a:rPr>
              <a:t>You</a:t>
            </a:r>
          </a:p>
          <a:p>
            <a:pPr algn="ctr">
              <a:lnSpc>
                <a:spcPts val="2100"/>
              </a:lnSpc>
            </a:pPr>
            <a:r>
              <a:rPr lang="en-US" sz="2800" dirty="0" smtClean="0">
                <a:latin typeface="Cooper Black" panose="0208090404030B020404" pitchFamily="18" charset="0"/>
              </a:rPr>
              <a:t>We</a:t>
            </a:r>
          </a:p>
          <a:p>
            <a:pPr algn="ctr">
              <a:lnSpc>
                <a:spcPts val="2100"/>
              </a:lnSpc>
            </a:pPr>
            <a:r>
              <a:rPr lang="en-US" sz="2800" dirty="0" smtClean="0">
                <a:latin typeface="Cooper Black" panose="0208090404030B020404" pitchFamily="18" charset="0"/>
              </a:rPr>
              <a:t>They</a:t>
            </a:r>
          </a:p>
          <a:p>
            <a:pPr algn="ctr">
              <a:lnSpc>
                <a:spcPts val="2100"/>
              </a:lnSpc>
            </a:pP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007394" y="2217943"/>
            <a:ext cx="39248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oper Black" panose="0208090404030B020404" pitchFamily="18" charset="0"/>
              </a:rPr>
              <a:t>was </a:t>
            </a:r>
            <a:r>
              <a:rPr lang="en-US" sz="4400" b="1" dirty="0" err="1" smtClean="0">
                <a:latin typeface="Cooper Black" panose="0208090404030B020404" pitchFamily="18" charset="0"/>
              </a:rPr>
              <a:t>V</a:t>
            </a:r>
            <a:r>
              <a:rPr lang="en-US" sz="4400" b="1" baseline="-25000" dirty="0" err="1" smtClean="0">
                <a:latin typeface="Cooper Black" panose="0208090404030B020404" pitchFamily="18" charset="0"/>
              </a:rPr>
              <a:t>ing</a:t>
            </a:r>
            <a:endParaRPr lang="ru-RU" sz="4400" b="1" baseline="30000" dirty="0">
              <a:latin typeface="Comic Sans MS" panose="030F0702030302020204" pitchFamily="66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8186057" y="2983093"/>
            <a:ext cx="2159726" cy="0"/>
          </a:xfrm>
          <a:prstGeom prst="line">
            <a:avLst/>
          </a:prstGeom>
          <a:ln w="3810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521240" y="4959591"/>
            <a:ext cx="3548342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521240" y="5102467"/>
            <a:ext cx="3548342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761187" y="4189295"/>
            <a:ext cx="39248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oper Black" panose="0208090404030B020404" pitchFamily="18" charset="0"/>
              </a:rPr>
              <a:t>were </a:t>
            </a:r>
            <a:r>
              <a:rPr lang="en-US" sz="4400" b="1" dirty="0" err="1" smtClean="0">
                <a:latin typeface="Cooper Black" panose="0208090404030B020404" pitchFamily="18" charset="0"/>
              </a:rPr>
              <a:t>V</a:t>
            </a:r>
            <a:r>
              <a:rPr lang="en-US" sz="4400" b="1" baseline="-25000" dirty="0" err="1" smtClean="0">
                <a:latin typeface="Cooper Black" panose="0208090404030B020404" pitchFamily="18" charset="0"/>
              </a:rPr>
              <a:t>ing</a:t>
            </a:r>
            <a:endParaRPr lang="ru-RU" sz="4400" b="1" baseline="30000" dirty="0">
              <a:latin typeface="Comic Sans MS" panose="030F0702030302020204" pitchFamily="66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8156668" y="4959021"/>
            <a:ext cx="2159726" cy="0"/>
          </a:xfrm>
          <a:prstGeom prst="line">
            <a:avLst/>
          </a:prstGeom>
          <a:ln w="3810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222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7537" y="0"/>
            <a:ext cx="10515600" cy="1325563"/>
          </a:xfrm>
        </p:spPr>
        <p:txBody>
          <a:bodyPr/>
          <a:lstStyle/>
          <a:p>
            <a:r>
              <a:rPr lang="en-US" dirty="0">
                <a:latin typeface="Cooper Black" panose="0208090404030B020404" pitchFamily="18" charset="0"/>
              </a:rPr>
              <a:t>Negative sentence 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1750287" y="1625771"/>
            <a:ext cx="8015316" cy="271464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sz="6600" dirty="0" smtClean="0">
              <a:latin typeface="Cooper Black" panose="0208090404030B020404" pitchFamily="18" charset="0"/>
            </a:endParaRPr>
          </a:p>
          <a:p>
            <a:pPr algn="ctr">
              <a:buNone/>
            </a:pPr>
            <a:endParaRPr lang="en-US" sz="5200" dirty="0" smtClean="0">
              <a:latin typeface="Cooper Black" panose="0208090404030B0204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07423" y="2983663"/>
            <a:ext cx="2428892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50629" y="2983663"/>
            <a:ext cx="3548342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550629" y="3129510"/>
            <a:ext cx="3548342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879634" y="4970421"/>
            <a:ext cx="2428892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185765" y="1813542"/>
            <a:ext cx="187220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2800" dirty="0" smtClean="0">
                <a:latin typeface="Cooper Black" panose="0208090404030B020404" pitchFamily="18" charset="0"/>
              </a:rPr>
              <a:t>He</a:t>
            </a:r>
          </a:p>
          <a:p>
            <a:pPr algn="ctr">
              <a:lnSpc>
                <a:spcPts val="2100"/>
              </a:lnSpc>
            </a:pPr>
            <a:r>
              <a:rPr lang="en-US" sz="2800" dirty="0" smtClean="0">
                <a:latin typeface="Cooper Black" panose="0208090404030B020404" pitchFamily="18" charset="0"/>
              </a:rPr>
              <a:t>she </a:t>
            </a:r>
          </a:p>
          <a:p>
            <a:pPr algn="ctr">
              <a:lnSpc>
                <a:spcPts val="2100"/>
              </a:lnSpc>
            </a:pPr>
            <a:r>
              <a:rPr lang="en-US" sz="2800" dirty="0" smtClean="0">
                <a:latin typeface="Cooper Black" panose="0208090404030B020404" pitchFamily="18" charset="0"/>
              </a:rPr>
              <a:t>It</a:t>
            </a:r>
          </a:p>
          <a:p>
            <a:pPr algn="ctr">
              <a:lnSpc>
                <a:spcPts val="2100"/>
              </a:lnSpc>
            </a:pPr>
            <a:r>
              <a:rPr lang="en-US" sz="2800" dirty="0">
                <a:latin typeface="Cooper Black" panose="0208090404030B020404" pitchFamily="18" charset="0"/>
              </a:rPr>
              <a:t>I</a:t>
            </a:r>
            <a:r>
              <a:rPr lang="en-US" sz="2800" dirty="0" smtClean="0">
                <a:latin typeface="Cooper Black" panose="0208090404030B020404" pitchFamily="18" charset="0"/>
              </a:rPr>
              <a:t>  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2185765" y="3870227"/>
            <a:ext cx="187220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2800" dirty="0" smtClean="0">
                <a:latin typeface="Cooper Black" panose="0208090404030B020404" pitchFamily="18" charset="0"/>
              </a:rPr>
              <a:t>You</a:t>
            </a:r>
          </a:p>
          <a:p>
            <a:pPr algn="ctr">
              <a:lnSpc>
                <a:spcPts val="2100"/>
              </a:lnSpc>
            </a:pPr>
            <a:r>
              <a:rPr lang="en-US" sz="2800" dirty="0" smtClean="0">
                <a:latin typeface="Cooper Black" panose="0208090404030B020404" pitchFamily="18" charset="0"/>
              </a:rPr>
              <a:t>We</a:t>
            </a:r>
          </a:p>
          <a:p>
            <a:pPr algn="ctr">
              <a:lnSpc>
                <a:spcPts val="2100"/>
              </a:lnSpc>
            </a:pPr>
            <a:r>
              <a:rPr lang="en-US" sz="2800" dirty="0" smtClean="0">
                <a:latin typeface="Cooper Black" panose="0208090404030B020404" pitchFamily="18" charset="0"/>
              </a:rPr>
              <a:t>They</a:t>
            </a:r>
          </a:p>
          <a:p>
            <a:pPr algn="ctr">
              <a:lnSpc>
                <a:spcPts val="2100"/>
              </a:lnSpc>
            </a:pP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4493451" y="2209959"/>
            <a:ext cx="39248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oper Black" panose="0208090404030B020404" pitchFamily="18" charset="0"/>
              </a:rPr>
              <a:t>was not </a:t>
            </a:r>
            <a:r>
              <a:rPr lang="en-US" sz="4400" b="1" dirty="0" err="1" smtClean="0">
                <a:latin typeface="Cooper Black" panose="0208090404030B020404" pitchFamily="18" charset="0"/>
              </a:rPr>
              <a:t>V</a:t>
            </a:r>
            <a:r>
              <a:rPr lang="en-US" sz="4400" b="1" baseline="-25000" dirty="0" err="1" smtClean="0">
                <a:latin typeface="Cooper Black" panose="0208090404030B020404" pitchFamily="18" charset="0"/>
              </a:rPr>
              <a:t>ing</a:t>
            </a:r>
            <a:endParaRPr lang="ru-RU" sz="4400" b="1" baseline="30000" dirty="0">
              <a:latin typeface="Comic Sans MS" panose="030F0702030302020204" pitchFamily="66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8186057" y="2983093"/>
            <a:ext cx="2159726" cy="0"/>
          </a:xfrm>
          <a:prstGeom prst="line">
            <a:avLst/>
          </a:prstGeom>
          <a:ln w="3810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521240" y="4959591"/>
            <a:ext cx="3548342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521240" y="5102467"/>
            <a:ext cx="3548342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308526" y="4176425"/>
            <a:ext cx="39248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oper Black" panose="0208090404030B020404" pitchFamily="18" charset="0"/>
              </a:rPr>
              <a:t>Were not </a:t>
            </a:r>
            <a:r>
              <a:rPr lang="en-US" sz="4400" b="1" dirty="0" err="1" smtClean="0">
                <a:latin typeface="Cooper Black" panose="0208090404030B020404" pitchFamily="18" charset="0"/>
              </a:rPr>
              <a:t>V</a:t>
            </a:r>
            <a:r>
              <a:rPr lang="en-US" sz="4400" b="1" baseline="-25000" dirty="0" err="1" smtClean="0">
                <a:latin typeface="Cooper Black" panose="0208090404030B020404" pitchFamily="18" charset="0"/>
              </a:rPr>
              <a:t>ing</a:t>
            </a:r>
            <a:endParaRPr lang="ru-RU" sz="4400" b="1" baseline="30000" dirty="0">
              <a:latin typeface="Comic Sans MS" panose="030F0702030302020204" pitchFamily="66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8156668" y="4959021"/>
            <a:ext cx="2159726" cy="0"/>
          </a:xfrm>
          <a:prstGeom prst="line">
            <a:avLst/>
          </a:prstGeom>
          <a:ln w="3810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971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7660" y="59843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Cooper Black" panose="0208090404030B020404" pitchFamily="18" charset="0"/>
              </a:rPr>
              <a:t>Question </a:t>
            </a:r>
            <a:r>
              <a:rPr lang="en-US" dirty="0">
                <a:latin typeface="Cooper Black" panose="0208090404030B020404" pitchFamily="18" charset="0"/>
              </a:rPr>
              <a:t>sentence 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1870030" y="1933589"/>
            <a:ext cx="8015316" cy="271464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sz="6600" dirty="0" smtClean="0">
              <a:latin typeface="Cooper Black" panose="0208090404030B020404" pitchFamily="18" charset="0"/>
            </a:endParaRPr>
          </a:p>
          <a:p>
            <a:pPr algn="ctr">
              <a:buNone/>
            </a:pPr>
            <a:endParaRPr lang="en-US" sz="5200" dirty="0" smtClean="0">
              <a:latin typeface="Cooper Black" panose="0208090404030B0204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028406" y="3291481"/>
            <a:ext cx="1427652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670372" y="3291481"/>
            <a:ext cx="4262445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670372" y="3434357"/>
            <a:ext cx="4262445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958737" y="4659633"/>
            <a:ext cx="1497321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781739" y="2155341"/>
            <a:ext cx="187220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2800" dirty="0" smtClean="0">
                <a:latin typeface="Cooper Black" panose="0208090404030B020404" pitchFamily="18" charset="0"/>
              </a:rPr>
              <a:t>He</a:t>
            </a:r>
          </a:p>
          <a:p>
            <a:pPr algn="ctr">
              <a:lnSpc>
                <a:spcPts val="2100"/>
              </a:lnSpc>
            </a:pPr>
            <a:r>
              <a:rPr lang="en-US" sz="2800" dirty="0" smtClean="0">
                <a:latin typeface="Cooper Black" panose="0208090404030B020404" pitchFamily="18" charset="0"/>
              </a:rPr>
              <a:t>she </a:t>
            </a:r>
          </a:p>
          <a:p>
            <a:pPr algn="ctr">
              <a:lnSpc>
                <a:spcPts val="2100"/>
              </a:lnSpc>
            </a:pPr>
            <a:r>
              <a:rPr lang="en-US" sz="2800" dirty="0" smtClean="0">
                <a:latin typeface="Cooper Black" panose="0208090404030B020404" pitchFamily="18" charset="0"/>
              </a:rPr>
              <a:t>It</a:t>
            </a:r>
          </a:p>
          <a:p>
            <a:pPr algn="ctr">
              <a:lnSpc>
                <a:spcPts val="2100"/>
              </a:lnSpc>
            </a:pPr>
            <a:r>
              <a:rPr lang="en-US" sz="2800" dirty="0">
                <a:latin typeface="Cooper Black" panose="0208090404030B020404" pitchFamily="18" charset="0"/>
              </a:rPr>
              <a:t>I</a:t>
            </a:r>
            <a:r>
              <a:rPr lang="en-US" sz="2800" dirty="0" smtClean="0">
                <a:latin typeface="Cooper Black" panose="0208090404030B020404" pitchFamily="18" charset="0"/>
              </a:rPr>
              <a:t>  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2806128" y="3741392"/>
            <a:ext cx="187220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2800" dirty="0" smtClean="0">
                <a:latin typeface="Cooper Black" panose="0208090404030B020404" pitchFamily="18" charset="0"/>
              </a:rPr>
              <a:t>You</a:t>
            </a:r>
          </a:p>
          <a:p>
            <a:pPr algn="ctr">
              <a:lnSpc>
                <a:spcPts val="2100"/>
              </a:lnSpc>
            </a:pPr>
            <a:r>
              <a:rPr lang="en-US" sz="2800" dirty="0" smtClean="0">
                <a:latin typeface="Cooper Black" panose="0208090404030B020404" pitchFamily="18" charset="0"/>
              </a:rPr>
              <a:t>We</a:t>
            </a:r>
          </a:p>
          <a:p>
            <a:pPr algn="ctr">
              <a:lnSpc>
                <a:spcPts val="2100"/>
              </a:lnSpc>
            </a:pPr>
            <a:r>
              <a:rPr lang="en-US" sz="2800" dirty="0" smtClean="0">
                <a:latin typeface="Cooper Black" panose="0208090404030B020404" pitchFamily="18" charset="0"/>
              </a:rPr>
              <a:t>They</a:t>
            </a:r>
          </a:p>
          <a:p>
            <a:pPr algn="ctr">
              <a:lnSpc>
                <a:spcPts val="2100"/>
              </a:lnSpc>
            </a:pP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6136862" y="2485345"/>
            <a:ext cx="19076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latin typeface="Cooper Black" panose="0208090404030B020404" pitchFamily="18" charset="0"/>
              </a:rPr>
              <a:t>V</a:t>
            </a:r>
            <a:r>
              <a:rPr lang="en-US" sz="4400" b="1" baseline="-25000" dirty="0" err="1" smtClean="0">
                <a:latin typeface="Cooper Black" panose="0208090404030B020404" pitchFamily="18" charset="0"/>
              </a:rPr>
              <a:t>ing</a:t>
            </a:r>
            <a:endParaRPr lang="ru-RU" sz="4400" b="1" baseline="30000" dirty="0">
              <a:latin typeface="Comic Sans MS" panose="030F0702030302020204" pitchFamily="66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9054737" y="3278825"/>
            <a:ext cx="2159726" cy="0"/>
          </a:xfrm>
          <a:prstGeom prst="line">
            <a:avLst/>
          </a:prstGeom>
          <a:ln w="3810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668772" y="4648803"/>
            <a:ext cx="4264045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668772" y="4791679"/>
            <a:ext cx="4264045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136862" y="3865110"/>
            <a:ext cx="16499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latin typeface="Cooper Black" panose="0208090404030B020404" pitchFamily="18" charset="0"/>
              </a:rPr>
              <a:t>V</a:t>
            </a:r>
            <a:r>
              <a:rPr lang="en-US" sz="4400" b="1" baseline="-25000" dirty="0" err="1" smtClean="0">
                <a:latin typeface="Cooper Black" panose="0208090404030B020404" pitchFamily="18" charset="0"/>
              </a:rPr>
              <a:t>ing</a:t>
            </a:r>
            <a:endParaRPr lang="ru-RU" sz="4400" b="1" baseline="30000" dirty="0">
              <a:latin typeface="Comic Sans MS" panose="030F0702030302020204" pitchFamily="66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9054737" y="4643071"/>
            <a:ext cx="2159726" cy="0"/>
          </a:xfrm>
          <a:prstGeom prst="line">
            <a:avLst/>
          </a:prstGeom>
          <a:ln w="3810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529601" y="3955699"/>
            <a:ext cx="13608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latin typeface="Cooper Black" panose="0208090404030B020404" pitchFamily="18" charset="0"/>
              </a:rPr>
              <a:t>were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1179628" y="3960682"/>
            <a:ext cx="313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Cooper Black" panose="0208090404030B020404" pitchFamily="18" charset="0"/>
              </a:rPr>
              <a:t>?</a:t>
            </a:r>
            <a:endParaRPr lang="ru-RU" sz="4800" dirty="0"/>
          </a:p>
        </p:txBody>
      </p:sp>
      <p:sp>
        <p:nvSpPr>
          <p:cNvPr id="21" name="TextBox 20"/>
          <p:cNvSpPr txBox="1"/>
          <p:nvPr/>
        </p:nvSpPr>
        <p:spPr>
          <a:xfrm>
            <a:off x="11179628" y="2647641"/>
            <a:ext cx="313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Cooper Black" panose="0208090404030B020404" pitchFamily="18" charset="0"/>
              </a:rPr>
              <a:t>?</a:t>
            </a:r>
            <a:endParaRPr lang="ru-RU" sz="48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678133" y="2608455"/>
            <a:ext cx="11213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latin typeface="Cooper Black" panose="0208090404030B020404" pitchFamily="18" charset="0"/>
              </a:rPr>
              <a:t>Was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796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2" id="{F6B3FD1F-601C-42BB-9995-838CA609DDD9}" vid="{3A039F3B-E763-4199-B590-3D40BD84A47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297</TotalTime>
  <Words>148</Words>
  <Application>Microsoft Office PowerPoint</Application>
  <PresentationFormat>Широкоэкранный</PresentationFormat>
  <Paragraphs>48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Berlin Sans FB Demi</vt:lpstr>
      <vt:lpstr>Calibri</vt:lpstr>
      <vt:lpstr>Calibri Light</vt:lpstr>
      <vt:lpstr>Comic Sans MS</vt:lpstr>
      <vt:lpstr>Cooper Black</vt:lpstr>
      <vt:lpstr>Тема2</vt:lpstr>
      <vt:lpstr>Past continuous</vt:lpstr>
      <vt:lpstr>Basic meaning</vt:lpstr>
      <vt:lpstr>Affirmative sentence </vt:lpstr>
      <vt:lpstr>Negative sentence </vt:lpstr>
      <vt:lpstr>Question sentence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 you like  your house?</dc:title>
  <dc:creator>Ruslan</dc:creator>
  <cp:lastModifiedBy>Ruslan</cp:lastModifiedBy>
  <cp:revision>19</cp:revision>
  <dcterms:created xsi:type="dcterms:W3CDTF">2021-11-07T16:42:23Z</dcterms:created>
  <dcterms:modified xsi:type="dcterms:W3CDTF">2023-01-18T16:51:23Z</dcterms:modified>
</cp:coreProperties>
</file>