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A716-E340-4BD9-974E-A324E4D73645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2283E-4238-485E-AA2E-2F6AFBAE25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A716-E340-4BD9-974E-A324E4D73645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2283E-4238-485E-AA2E-2F6AFBAE25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A716-E340-4BD9-974E-A324E4D73645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2283E-4238-485E-AA2E-2F6AFBAE25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A716-E340-4BD9-974E-A324E4D73645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2283E-4238-485E-AA2E-2F6AFBAE25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A716-E340-4BD9-974E-A324E4D73645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2283E-4238-485E-AA2E-2F6AFBAE25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A716-E340-4BD9-974E-A324E4D73645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2283E-4238-485E-AA2E-2F6AFBAE25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A716-E340-4BD9-974E-A324E4D73645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2283E-4238-485E-AA2E-2F6AFBAE25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A716-E340-4BD9-974E-A324E4D73645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2283E-4238-485E-AA2E-2F6AFBAE25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A716-E340-4BD9-974E-A324E4D73645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2283E-4238-485E-AA2E-2F6AFBAE25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A716-E340-4BD9-974E-A324E4D73645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2283E-4238-485E-AA2E-2F6AFBAE25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A716-E340-4BD9-974E-A324E4D73645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2283E-4238-485E-AA2E-2F6AFBAE25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3EA716-E340-4BD9-974E-A324E4D73645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B2283E-4238-485E-AA2E-2F6AFBAE25F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472518" cy="6369072"/>
          </a:xfrm>
        </p:spPr>
        <p:txBody>
          <a:bodyPr>
            <a:normAutofit/>
          </a:bodyPr>
          <a:lstStyle/>
          <a:p>
            <a:r>
              <a:rPr lang="ru-RU" sz="9600" dirty="0" smtClean="0"/>
              <a:t>Сталинградская битва</a:t>
            </a:r>
            <a:endParaRPr lang="ru-RU" sz="9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Пленные немцы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6. Пленные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100" y="1202830"/>
            <a:ext cx="7072362" cy="5374996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7686" y="274638"/>
            <a:ext cx="4329114" cy="5511816"/>
          </a:xfrm>
        </p:spPr>
        <p:txBody>
          <a:bodyPr>
            <a:normAutofit/>
          </a:bodyPr>
          <a:lstStyle/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Пленённый Фридрих Паулюс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7. Паулюс...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428604"/>
            <a:ext cx="4000528" cy="6190371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43050"/>
          </a:xfrm>
        </p:spPr>
        <p:txBody>
          <a:bodyPr>
            <a:no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Карта Сталинградской битвы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Карта Сталинградской битвы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3843" y="1600199"/>
            <a:ext cx="8737313" cy="4914739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Василий Зайцев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1. Василий Зайцев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1714488"/>
            <a:ext cx="8643998" cy="4866098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. Василий Чуйков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7356" y="-16603"/>
            <a:ext cx="5286412" cy="6874604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. Яков Павлов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5810"/>
            <a:ext cx="9144000" cy="6100354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Нашивка для немцев (Вариант 1)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4. Элеватор Нашивка 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1986755"/>
            <a:ext cx="8358246" cy="4704499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Нашивка «Элеватор»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4. Элеватор Нашивк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6842" y="1600199"/>
            <a:ext cx="8792876" cy="4945993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Пленные немцы и элеватор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4. Элеватор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467960"/>
            <a:ext cx="7429552" cy="5300063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9190" y="274638"/>
            <a:ext cx="4000528" cy="5011750"/>
          </a:xfrm>
        </p:spPr>
        <p:txBody>
          <a:bodyPr>
            <a:normAutofit/>
          </a:bodyPr>
          <a:lstStyle/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Николай Ильин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5. Николай Яковлевич Ильин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0"/>
            <a:ext cx="4572032" cy="6555931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29</Words>
  <Application>Microsoft Office PowerPoint</Application>
  <PresentationFormat>Экран (4:3)</PresentationFormat>
  <Paragraphs>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Сталинградская битва</vt:lpstr>
      <vt:lpstr>Карта Сталинградской битвы</vt:lpstr>
      <vt:lpstr>Василий Зайцев</vt:lpstr>
      <vt:lpstr>Слайд 4</vt:lpstr>
      <vt:lpstr>Слайд 5</vt:lpstr>
      <vt:lpstr>Нашивка для немцев (Вариант 1)</vt:lpstr>
      <vt:lpstr>Нашивка «Элеватор»</vt:lpstr>
      <vt:lpstr>Пленные немцы и элеватор</vt:lpstr>
      <vt:lpstr>Николай Ильин</vt:lpstr>
      <vt:lpstr>Пленные немцы</vt:lpstr>
      <vt:lpstr>Пленённый Фридрих Паулюс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Сталинградская битва</dc:title>
  <dc:creator>1</dc:creator>
  <cp:lastModifiedBy>1</cp:lastModifiedBy>
  <cp:revision>1</cp:revision>
  <dcterms:created xsi:type="dcterms:W3CDTF">2023-06-12T08:54:07Z</dcterms:created>
  <dcterms:modified xsi:type="dcterms:W3CDTF">2023-06-12T09:01:09Z</dcterms:modified>
</cp:coreProperties>
</file>