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56" r:id="rId2"/>
    <p:sldId id="257" r:id="rId3"/>
    <p:sldId id="259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343" autoAdjust="0"/>
  </p:normalViewPr>
  <p:slideViewPr>
    <p:cSldViewPr>
      <p:cViewPr varScale="1">
        <p:scale>
          <a:sx n="55" d="100"/>
          <a:sy n="55" d="100"/>
        </p:scale>
        <p:origin x="11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6B5BF-B0FE-4CB2-BB4A-79B8ED63273A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B2273-CA03-4EC9-BA53-A4885CC9B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15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 создается </a:t>
            </a:r>
            <a:r>
              <a:rPr lang="ru-RU" smtClean="0"/>
              <a:t>русская матрешка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9B2273-CA03-4EC9-BA53-A4885CC9BF4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20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722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41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285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812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026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596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428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240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521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17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048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72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beatrisa.ru/forums/monthly_01_2009/user3/post14825_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6672"/>
            <a:ext cx="6048672" cy="588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77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12000">
              <a:schemeClr val="accent1">
                <a:tint val="44500"/>
                <a:satMod val="160000"/>
              </a:schemeClr>
            </a:gs>
            <a:gs pos="100000">
              <a:srgbClr val="FFF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8640960" cy="65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3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horovod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9472"/>
            <a:ext cx="9144000" cy="767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47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08520" y="258079"/>
            <a:ext cx="58122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Назвался </a:t>
            </a:r>
            <a:r>
              <a:rPr lang="ru-RU" sz="4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гру́здем</a:t>
            </a:r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— 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32" y="2478223"/>
            <a:ext cx="402020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Дорога́ </a:t>
            </a:r>
            <a:r>
              <a:rPr lang="vi-VN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ложка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2827" y="3952721"/>
            <a:ext cx="46433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Друзья 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познаются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836712"/>
            <a:ext cx="420660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полезай в короб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2449019"/>
            <a:ext cx="20583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 обеду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87395" y="3955702"/>
            <a:ext cx="17749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 беде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5532" y="5408396"/>
            <a:ext cx="328782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Яйца 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курицу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23928" y="5544148"/>
            <a:ext cx="194444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 учат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945"/>
            <a:ext cx="9143708" cy="6799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6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4472" y="947645"/>
            <a:ext cx="34515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Клин 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клином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59174" y="947645"/>
            <a:ext cx="28319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вышибают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4472" y="2420888"/>
            <a:ext cx="43530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Жизнь прожить 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-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4472" y="4365104"/>
            <a:ext cx="406470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Дурная голова -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46825" y="3068960"/>
            <a:ext cx="42274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 поле перейти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26546" y="4869160"/>
            <a:ext cx="52174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ногам покоя не даёт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72" y="0"/>
            <a:ext cx="88495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49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655" y="1844824"/>
            <a:ext cx="4718298" cy="471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88641"/>
            <a:ext cx="7272808" cy="43704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28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Алый шелковый платочек,</a:t>
            </a:r>
          </a:p>
          <a:p>
            <a:r>
              <a:rPr lang="ru-RU" sz="28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Яркий сарафан в цветочек,</a:t>
            </a:r>
          </a:p>
          <a:p>
            <a:r>
              <a:rPr lang="ru-RU" sz="28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Упирается рука</a:t>
            </a:r>
          </a:p>
          <a:p>
            <a:r>
              <a:rPr lang="ru-RU" sz="28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 деревянные бока.</a:t>
            </a:r>
          </a:p>
          <a:p>
            <a:r>
              <a:rPr lang="ru-RU" sz="28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А внутри секреты есть:</a:t>
            </a:r>
          </a:p>
          <a:p>
            <a:r>
              <a:rPr lang="ru-RU" sz="28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Может — три, а может, шесть.</a:t>
            </a:r>
          </a:p>
          <a:p>
            <a:r>
              <a:rPr lang="ru-RU" sz="28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Разрумянилась немножко.</a:t>
            </a:r>
          </a:p>
          <a:p>
            <a:r>
              <a:rPr lang="ru-RU" sz="28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Это </a:t>
            </a:r>
            <a:r>
              <a:rPr lang="ru-RU" sz="2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русская</a:t>
            </a:r>
            <a:endParaRPr lang="ru-RU" sz="28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r>
              <a:rPr lang="ru-RU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910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5-v-1-srednyaya-v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45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znania.tv/wp-content/uploads/world_childrens_day_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78" y="396469"/>
            <a:ext cx="5756534" cy="5768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85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gosrf.ru/images/sht/4/55/91903_html_597d576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8" y="404664"/>
            <a:ext cx="8846863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03848" y="548680"/>
            <a:ext cx="23266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Россия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482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5936" y="692696"/>
            <a:ext cx="93647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46777" y="3443516"/>
            <a:ext cx="114165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02081" y="843970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2016" y="4077072"/>
            <a:ext cx="114165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45443" y="2996952"/>
            <a:ext cx="114165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36875" y="1628800"/>
            <a:ext cx="107433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41277"/>
            <a:ext cx="8784976" cy="6500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56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0808" y="2348880"/>
            <a:ext cx="70823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 О Д И Н А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352928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95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80728"/>
            <a:ext cx="7920880" cy="46474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Наша</a:t>
            </a:r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10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 о д и н а</a:t>
            </a:r>
          </a:p>
          <a:p>
            <a:pPr algn="ctr"/>
            <a:r>
              <a:rPr lang="ru-RU" sz="10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 о с </a:t>
            </a:r>
            <a:r>
              <a:rPr lang="ru-RU" sz="100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</a:t>
            </a:r>
            <a:r>
              <a:rPr lang="ru-RU" sz="10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и я</a:t>
            </a:r>
            <a:endParaRPr lang="ru-RU" sz="10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8640"/>
            <a:ext cx="7992888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06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karta-rossii-ппп0000230511-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49" y="332657"/>
            <a:ext cx="8209100" cy="554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6" y="0"/>
            <a:ext cx="8497038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9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esktop\56de0c89c383aa0d43366740bfc200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586"/>
            <a:ext cx="9202681" cy="685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8411"/>
            <a:ext cx="9202680" cy="71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5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51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0"/>
            <a:ext cx="4986463" cy="37170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445" y="0"/>
            <a:ext cx="4211398" cy="37170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58" y="3640460"/>
            <a:ext cx="9099485" cy="335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52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</TotalTime>
  <Words>100</Words>
  <Application>Microsoft Office PowerPoint</Application>
  <PresentationFormat>Экран (4:3)</PresentationFormat>
  <Paragraphs>36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irina</cp:lastModifiedBy>
  <cp:revision>28</cp:revision>
  <dcterms:created xsi:type="dcterms:W3CDTF">2013-11-11T11:40:00Z</dcterms:created>
  <dcterms:modified xsi:type="dcterms:W3CDTF">2023-06-12T08:48:31Z</dcterms:modified>
</cp:coreProperties>
</file>