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notesMasterIdLst>
    <p:notesMasterId r:id="rId23"/>
  </p:notesMasterIdLst>
  <p:sldIdLst>
    <p:sldId id="256" r:id="rId2"/>
    <p:sldId id="257" r:id="rId3"/>
    <p:sldId id="263" r:id="rId4"/>
    <p:sldId id="274" r:id="rId5"/>
    <p:sldId id="264" r:id="rId6"/>
    <p:sldId id="267" r:id="rId7"/>
    <p:sldId id="275" r:id="rId8"/>
    <p:sldId id="270" r:id="rId9"/>
    <p:sldId id="276" r:id="rId10"/>
    <p:sldId id="265" r:id="rId11"/>
    <p:sldId id="271" r:id="rId12"/>
    <p:sldId id="268" r:id="rId13"/>
    <p:sldId id="277" r:id="rId14"/>
    <p:sldId id="272" r:id="rId15"/>
    <p:sldId id="278" r:id="rId16"/>
    <p:sldId id="281" r:id="rId17"/>
    <p:sldId id="269" r:id="rId18"/>
    <p:sldId id="279" r:id="rId19"/>
    <p:sldId id="273" r:id="rId20"/>
    <p:sldId id="280" r:id="rId21"/>
    <p:sldId id="287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9EE6B-0C68-439B-969C-F6422CED3C0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BB50F5-D034-471E-B642-0FA637036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130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BB50F5-D034-471E-B642-0FA637036DE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141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1A6A15-6E39-4FFA-B5DC-89EB633E6D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8300" y="1371600"/>
            <a:ext cx="8127574" cy="2736443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169311-3201-45EC-B973-82EC27DA52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8300" y="4299358"/>
            <a:ext cx="8127574" cy="1187042"/>
          </a:xfrm>
        </p:spPr>
        <p:txBody>
          <a:bodyPr>
            <a:normAutofit/>
          </a:bodyPr>
          <a:lstStyle>
            <a:lvl1pPr marL="0" indent="0" algn="l">
              <a:buNone/>
              <a:defRPr sz="1800" cap="all" spc="2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9AE4B9-EDEF-4A2C-B464-332C5C624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41BCC-AD73-4203-A5A6-E62EB28B0FE6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B4C951-4861-4549-8E72-CEECA89E4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2E1401-5637-41BC-AC21-891056450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F8FC-4B86-4690-8888-22AB2F781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800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AD0E6-AD36-493C-9DC3-5ACC2059E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8299" y="685800"/>
            <a:ext cx="8915402" cy="1371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0B8558-FA83-4F6C-A6D1-2DF9D3F74B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638299" y="2057399"/>
            <a:ext cx="8915401" cy="4114801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DE619-0CC6-4480-ABDE-277D36BDF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41BCC-AD73-4203-A5A6-E62EB28B0FE6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791E6-BE35-4ECA-8AD1-E8EC09B85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F94606-B928-42D6-85CC-9576F60E3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F8FC-4B86-4690-8888-22AB2F781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827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F18D8A-5002-491C-922A-E9624E2DBD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5882C6-2BE9-4E25-B8BB-A2346A2B0B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7BEFF9-B3BC-4C07-BF6C-2E3C91B54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41BCC-AD73-4203-A5A6-E62EB28B0FE6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F4CF6-CDF1-4AFD-8319-71FD4FED4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01A026-57F4-47F7-B4F0-E0D48E012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F8FC-4B86-4690-8888-22AB2F781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144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B3747-9ADB-4FCC-89CE-6E84D1347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EC9C6-5D7D-4249-8820-D4C99D0AE8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1F35F7-46A1-40A9-ACD7-C49239926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41BCC-AD73-4203-A5A6-E62EB28B0FE6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345637-B780-4999-A87D-0039BC5A9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D9777F-E471-4CC5-B27B-137CB061E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F8FC-4B86-4690-8888-22AB2F781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463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DCB1D-064E-46DE-B533-7CDA331EE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8300" y="2748406"/>
            <a:ext cx="8115300" cy="2737994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D222C0-D002-4A94-BAFF-FD1A1CCA64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38300" y="1371600"/>
            <a:ext cx="8115300" cy="133327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3E7D7E-EC9F-4AA5-A559-EF556C6AD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41BCC-AD73-4203-A5A6-E62EB28B0FE6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7A8EE-88C1-400C-A23F-656DC76B9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C245A4-F9C6-44E9-929F-78C657C8B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F8FC-4B86-4690-8888-22AB2F781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059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DF34F-B65E-4FA0-87E8-8890F482B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8299" y="685800"/>
            <a:ext cx="9382348" cy="13716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625A67-10CA-4531-93E1-39892C087E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38297" y="2057400"/>
            <a:ext cx="4553103" cy="41250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22BE36-0CAF-4D92-9AC2-9249276B96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7000" y="2057400"/>
            <a:ext cx="4543647" cy="41250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C36479-3B04-43BD-9B59-DBF6CA2BF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41BCC-AD73-4203-A5A6-E62EB28B0FE6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FD4449-57DB-41D2-B49E-694E7C13F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60CC2C-E50B-47D2-B62F-D5C4C9CDA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F8FC-4B86-4690-8888-22AB2F781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131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8530B-D0F2-4FC4-A10F-1E54EF82C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8300" y="755118"/>
            <a:ext cx="9378304" cy="122276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68865C-9D06-4FA3-BA3D-7187BB41B5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38300" y="2034147"/>
            <a:ext cx="4529391" cy="681591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656570-8F97-4B7E-A805-96925AC478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38300" y="2748405"/>
            <a:ext cx="4529391" cy="344125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57EF54-F63F-4730-99EE-0E472578F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87213" y="2034147"/>
            <a:ext cx="4529391" cy="681591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08453E-B012-4889-9F49-E1351532AD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87213" y="2748405"/>
            <a:ext cx="4529391" cy="344125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9FC47A-8514-4C98-B1BE-FF6CC666C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41BCC-AD73-4203-A5A6-E62EB28B0FE6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D4301A-D375-4163-9488-27A9CDC6F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ED6105-4A37-4D4B-9BE8-715FB732C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F8FC-4B86-4690-8888-22AB2F781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026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007F-6649-4D23-8869-C1CC29D00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8B85A1-41F9-4BC1-9C40-3E5D5C042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41BCC-AD73-4203-A5A6-E62EB28B0FE6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B23774-EAA9-47ED-87EF-EE2B29A2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526550-DD4D-45E2-8916-8314C5D06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F8FC-4B86-4690-8888-22AB2F781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689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35FACD-1A4D-49F3-8EA8-21B5C1A6A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41BCC-AD73-4203-A5A6-E62EB28B0FE6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FFD9DD-0E4E-4C36-AF85-B3EAD7FE6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E6F4C8-14FA-4405-85EE-ABF53FB03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F8FC-4B86-4690-8888-22AB2F781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849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E7C28-5DEE-493D-ABAD-38E4F2D75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5621" y="1085481"/>
            <a:ext cx="3651180" cy="1657719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5E79C5-E567-4F12-96B8-8BBEAE3D8B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6900" y="1132676"/>
            <a:ext cx="5289480" cy="4728374"/>
          </a:xfrm>
        </p:spPr>
        <p:txBody>
          <a:bodyPr/>
          <a:lstStyle>
            <a:lvl1pPr>
              <a:lnSpc>
                <a:spcPct val="110000"/>
              </a:lnSpc>
              <a:defRPr sz="3200"/>
            </a:lvl1pPr>
            <a:lvl2pPr>
              <a:lnSpc>
                <a:spcPct val="110000"/>
              </a:lnSpc>
              <a:defRPr sz="2800"/>
            </a:lvl2pPr>
            <a:lvl3pPr>
              <a:lnSpc>
                <a:spcPct val="110000"/>
              </a:lnSpc>
              <a:defRPr sz="2400"/>
            </a:lvl3pPr>
            <a:lvl4pPr>
              <a:lnSpc>
                <a:spcPct val="110000"/>
              </a:lnSpc>
              <a:defRPr sz="2000"/>
            </a:lvl4pPr>
            <a:lvl5pPr>
              <a:lnSpc>
                <a:spcPct val="110000"/>
              </a:lnSpc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33DF7F-0B5C-40CE-A65F-779FA7EFBF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25621" y="2748406"/>
            <a:ext cx="3651180" cy="311264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22248C-1826-4833-9592-383B5873A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41BCC-AD73-4203-A5A6-E62EB28B0FE6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0219DC-2646-42AD-897A-EB765DCBE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F238D7-4EEA-475B-B1CA-C44B89BEA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F8FC-4B86-4690-8888-22AB2F781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014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D65BE-C907-4660-A586-71C6A1D10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085481"/>
            <a:ext cx="3657600" cy="1657719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C8A9-67DF-419C-B2FC-3A879CCEF3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76900" y="1061885"/>
            <a:ext cx="5331069" cy="477556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DA94A1-3058-402A-9C3F-2F210D91D9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19200" y="2748406"/>
            <a:ext cx="3657600" cy="311264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C3CA50-C8D8-4F83-B2F6-BCE825866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41BCC-AD73-4203-A5A6-E62EB28B0FE6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7E5BE3-7B02-4281-BD90-C1FAAF636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FE256D-ACD5-438F-BA6F-605E5260E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7F8FC-4B86-4690-8888-22AB2F781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34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31A689-589E-4A73-9313-EF44F7E4E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8299" y="685800"/>
            <a:ext cx="8915402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2B11B8-9E77-4144-B9C1-FD164D9A1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38300" y="2057400"/>
            <a:ext cx="8915402" cy="4137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6E4CC-CF79-4C8D-9E5F-1BB517435A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-1001475" y="1517536"/>
            <a:ext cx="28011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spc="100" baseline="0">
                <a:solidFill>
                  <a:schemeClr val="tx1"/>
                </a:solidFill>
              </a:defRPr>
            </a:lvl1pPr>
          </a:lstStyle>
          <a:p>
            <a:fld id="{B6D41BCC-AD73-4203-A5A6-E62EB28B0FE6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D79449-05F6-4BC7-95DF-F04E1F1614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10118764" y="4237870"/>
            <a:ext cx="33440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cap="all" spc="1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317FE5-2D1F-4ECC-9460-08145C3BB9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28877" y="6319138"/>
            <a:ext cx="7106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cap="all" spc="100" baseline="0">
                <a:solidFill>
                  <a:schemeClr val="tx1"/>
                </a:solidFill>
              </a:defRPr>
            </a:lvl1pPr>
          </a:lstStyle>
          <a:p>
            <a:fld id="{D637F8FC-4B86-4690-8888-22AB2F781B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313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17" r:id="rId6"/>
    <p:sldLayoutId id="2147483713" r:id="rId7"/>
    <p:sldLayoutId id="2147483714" r:id="rId8"/>
    <p:sldLayoutId id="2147483715" r:id="rId9"/>
    <p:sldLayoutId id="2147483716" r:id="rId10"/>
    <p:sldLayoutId id="2147483718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3444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jpg"/><Relationship Id="rId5" Type="http://schemas.openxmlformats.org/officeDocument/2006/relationships/slide" Target="slide3.xml"/><Relationship Id="rId4" Type="http://schemas.openxmlformats.org/officeDocument/2006/relationships/notesSlide" Target="../notesSlides/notes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microsoft.com/office/2007/relationships/hdphoto" Target="../media/hdphoto1.wdp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0.xml"/><Relationship Id="rId7" Type="http://schemas.openxmlformats.org/officeDocument/2006/relationships/slide" Target="slide1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2.xml"/><Relationship Id="rId11" Type="http://schemas.openxmlformats.org/officeDocument/2006/relationships/slide" Target="slide21.xml"/><Relationship Id="rId5" Type="http://schemas.openxmlformats.org/officeDocument/2006/relationships/slide" Target="slide6.xml"/><Relationship Id="rId10" Type="http://schemas.openxmlformats.org/officeDocument/2006/relationships/slide" Target="slide19.xml"/><Relationship Id="rId4" Type="http://schemas.openxmlformats.org/officeDocument/2006/relationships/slide" Target="slide15.xml"/><Relationship Id="rId9" Type="http://schemas.openxmlformats.org/officeDocument/2006/relationships/slide" Target="slide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229233-9672-4675-99B7-6CBCEF1CD4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5FF010-B53C-46BE-BEEF-AF926A00F6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26014" y="2057400"/>
            <a:ext cx="3650786" cy="2743201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09AD9C-1F43-4138-A72B-8CA988EDD4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76800" y="2057400"/>
            <a:ext cx="3238500" cy="2743201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Рисунок 8" descr="Изображение выглядит как текст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C43851B0-F793-29E5-B202-D48F0F983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015" y="0"/>
            <a:ext cx="93680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02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флаг, облако, небо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D94A2450-B78B-11B6-3930-9D133C56230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72950" cy="68580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F9FD25-A61F-3AE3-4AB5-E3DE7A434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на 20 баллов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51F987-31F7-7F50-17CC-82E2806B17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называются граждане, проживающие в России?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006903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флаг, облако, небо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87918FC7-886F-D799-DA6F-3B6A5EDA6C7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72950" cy="68580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F9FD25-A61F-3AE3-4AB5-E3DE7A434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Ответ 20 баллов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51F987-31F7-7F50-17CC-82E2806B1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4618" y="2057400"/>
            <a:ext cx="9279084" cy="4137259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называются граждане, проживающие в России? </a:t>
            </a:r>
          </a:p>
          <a:p>
            <a:pPr algn="ctr">
              <a:spcBef>
                <a:spcPts val="0"/>
              </a:spcBef>
            </a:pP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РОССИЯНЕ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Стрелка: вверх 3">
            <a:hlinkClick r:id="rId3" action="ppaction://hlinksldjump"/>
            <a:extLst>
              <a:ext uri="{FF2B5EF4-FFF2-40B4-BE49-F238E27FC236}">
                <a16:creationId xmlns:a16="http://schemas.microsoft.com/office/drawing/2014/main" id="{B63ED346-7D4C-FB65-2C67-D74C2655ACFD}"/>
              </a:ext>
            </a:extLst>
          </p:cNvPr>
          <p:cNvSpPr/>
          <p:nvPr/>
        </p:nvSpPr>
        <p:spPr>
          <a:xfrm>
            <a:off x="10621818" y="4830618"/>
            <a:ext cx="1034473" cy="128385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4880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екст, флаг&#10;&#10;Автоматически созданное описание">
            <a:extLst>
              <a:ext uri="{FF2B5EF4-FFF2-40B4-BE49-F238E27FC236}">
                <a16:creationId xmlns:a16="http://schemas.microsoft.com/office/drawing/2014/main" id="{B89BB454-95DB-1018-D789-BFEC94FA542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31688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F9FD25-A61F-3AE3-4AB5-E3DE7A434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на 20 баллов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51F987-31F7-7F50-17CC-82E2806B1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8299" y="1817254"/>
            <a:ext cx="8915402" cy="413725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называется главная песня страны?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325815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F9FD25-A61F-3AE3-4AB5-E3DE7A434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Ответ 20 баллов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51F987-31F7-7F50-17CC-82E2806B17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называется главная песня страны? </a:t>
            </a:r>
          </a:p>
          <a:p>
            <a:pPr algn="ctr"/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ГИМН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Стрелка: вверх 3">
            <a:hlinkClick r:id="rId5" action="ppaction://hlinksldjump"/>
            <a:extLst>
              <a:ext uri="{FF2B5EF4-FFF2-40B4-BE49-F238E27FC236}">
                <a16:creationId xmlns:a16="http://schemas.microsoft.com/office/drawing/2014/main" id="{39EBD553-DE67-20EA-BD7F-4F25EBAD17C7}"/>
              </a:ext>
            </a:extLst>
          </p:cNvPr>
          <p:cNvSpPr/>
          <p:nvPr/>
        </p:nvSpPr>
        <p:spPr>
          <a:xfrm>
            <a:off x="10621818" y="4830618"/>
            <a:ext cx="1034473" cy="128385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Изображение выглядит как текст, флаг&#10;&#10;Автоматически созданное описание">
            <a:extLst>
              <a:ext uri="{FF2B5EF4-FFF2-40B4-BE49-F238E27FC236}">
                <a16:creationId xmlns:a16="http://schemas.microsoft.com/office/drawing/2014/main" id="{28A6AF57-C549-A620-6840-14023B412BC8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31688" cy="6858000"/>
          </a:xfrm>
          <a:prstGeom prst="rect">
            <a:avLst/>
          </a:prstGeom>
        </p:spPr>
      </p:pic>
      <p:pic>
        <p:nvPicPr>
          <p:cNvPr id="6" name="Неизвестен-ГимнРоссии(1куплет)_(smyslpesni.ru)">
            <a:hlinkClick r:id="" action="ppaction://media"/>
            <a:extLst>
              <a:ext uri="{FF2B5EF4-FFF2-40B4-BE49-F238E27FC236}">
                <a16:creationId xmlns:a16="http://schemas.microsoft.com/office/drawing/2014/main" id="{88956F4B-A19A-C539-FE2C-2F5C3F1FB5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 out="75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59345" y="5257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0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F9FD25-A61F-3AE3-4AB5-E3DE7A434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на 20 баллов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51F987-31F7-7F50-17CC-82E2806B1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5173" y="1687946"/>
            <a:ext cx="8915402" cy="4137259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Найдите и покажите картинку с изображением герба России.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Стрелка: вверх 3">
            <a:hlinkClick r:id="rId2" action="ppaction://hlinksldjump"/>
            <a:extLst>
              <a:ext uri="{FF2B5EF4-FFF2-40B4-BE49-F238E27FC236}">
                <a16:creationId xmlns:a16="http://schemas.microsoft.com/office/drawing/2014/main" id="{5DC473C1-3EEC-88F3-57F0-50DB12491608}"/>
              </a:ext>
            </a:extLst>
          </p:cNvPr>
          <p:cNvSpPr/>
          <p:nvPr/>
        </p:nvSpPr>
        <p:spPr>
          <a:xfrm>
            <a:off x="10621818" y="4830618"/>
            <a:ext cx="1034473" cy="128385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Изображение выглядит как герб, эмблема, символ, нашивка&#10;&#10;Автоматически созданное описание">
            <a:extLst>
              <a:ext uri="{FF2B5EF4-FFF2-40B4-BE49-F238E27FC236}">
                <a16:creationId xmlns:a16="http://schemas.microsoft.com/office/drawing/2014/main" id="{B3B3BC91-9FC1-62C4-2E91-84E50AB31E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217" y="3177151"/>
            <a:ext cx="2036907" cy="2413735"/>
          </a:xfrm>
          <a:prstGeom prst="rect">
            <a:avLst/>
          </a:prstGeom>
        </p:spPr>
      </p:pic>
      <p:pic>
        <p:nvPicPr>
          <p:cNvPr id="8" name="Рисунок 7" descr="Изображение выглядит как лошадь, герб, корона, эмблема&#10;&#10;Автоматически созданное описание">
            <a:extLst>
              <a:ext uri="{FF2B5EF4-FFF2-40B4-BE49-F238E27FC236}">
                <a16:creationId xmlns:a16="http://schemas.microsoft.com/office/drawing/2014/main" id="{4561276B-2BC4-48D1-BB90-CAE3715A95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08" y="3177151"/>
            <a:ext cx="2704490" cy="2221346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0" name="Рисунок 9" descr="Изображение выглядит как птица, графическая вставка, рисунок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80A58EC7-756B-D9BC-314F-9F355120CD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143" y="3141518"/>
            <a:ext cx="1954283" cy="2449368"/>
          </a:xfrm>
          <a:prstGeom prst="rect">
            <a:avLst/>
          </a:prstGeom>
        </p:spPr>
      </p:pic>
      <p:pic>
        <p:nvPicPr>
          <p:cNvPr id="14" name="Рисунок 13" descr="Изображение выглядит как герб, эмблема, нашивка, корона&#10;&#10;Автоматически созданное описание">
            <a:extLst>
              <a:ext uri="{FF2B5EF4-FFF2-40B4-BE49-F238E27FC236}">
                <a16:creationId xmlns:a16="http://schemas.microsoft.com/office/drawing/2014/main" id="{5228AE40-F3E8-3D3A-D5DE-1B4D9D5E07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56" b="96329" l="5778" r="95556">
                        <a14:foregroundMark x1="44556" y1="29620" x2="52556" y2="19051"/>
                        <a14:foregroundMark x1="52556" y1="19051" x2="65778" y2="29620"/>
                        <a14:foregroundMark x1="65778" y1="29620" x2="43000" y2="26709"/>
                        <a14:foregroundMark x1="43000" y1="26709" x2="43111" y2="26013"/>
                        <a14:foregroundMark x1="50889" y1="3101" x2="51111" y2="15759"/>
                        <a14:foregroundMark x1="42333" y1="15063" x2="26111" y2="14937"/>
                        <a14:foregroundMark x1="26111" y1="14937" x2="26111" y2="14937"/>
                        <a14:foregroundMark x1="53000" y1="14810" x2="80444" y2="15190"/>
                        <a14:foregroundMark x1="20889" y1="15506" x2="19444" y2="23165"/>
                        <a14:foregroundMark x1="75778" y1="47152" x2="33667" y2="45949"/>
                        <a14:foregroundMark x1="33667" y1="45949" x2="17556" y2="63101"/>
                        <a14:foregroundMark x1="17556" y1="63101" x2="58444" y2="73101"/>
                        <a14:foregroundMark x1="58444" y1="73101" x2="67667" y2="45759"/>
                        <a14:foregroundMark x1="67667" y1="45759" x2="14000" y2="42215"/>
                        <a14:foregroundMark x1="14000" y1="42215" x2="18000" y2="65949"/>
                        <a14:foregroundMark x1="18000" y1="65949" x2="46444" y2="83797"/>
                        <a14:foregroundMark x1="46444" y1="83797" x2="50444" y2="91835"/>
                        <a14:foregroundMark x1="50444" y1="91835" x2="36778" y2="84684"/>
                        <a14:foregroundMark x1="36778" y1="84684" x2="34333" y2="77152"/>
                        <a14:foregroundMark x1="34333" y1="77152" x2="35778" y2="76203"/>
                        <a14:foregroundMark x1="57556" y1="87405" x2="67444" y2="81266"/>
                        <a14:foregroundMark x1="67444" y1="81266" x2="84889" y2="61772"/>
                        <a14:foregroundMark x1="84889" y1="61772" x2="87556" y2="42278"/>
                        <a14:foregroundMark x1="95556" y1="37152" x2="88778" y2="65190"/>
                        <a14:foregroundMark x1="15444" y1="38797" x2="5778" y2="43924"/>
                        <a14:foregroundMark x1="5778" y1="43924" x2="11889" y2="56835"/>
                        <a14:foregroundMark x1="39111" y1="3481" x2="39111" y2="3481"/>
                        <a14:foregroundMark x1="38333" y1="2975" x2="40778" y2="2975"/>
                        <a14:foregroundMark x1="57556" y1="2722" x2="56111" y2="5127"/>
                        <a14:foregroundMark x1="58222" y1="2532" x2="61778" y2="4557"/>
                        <a14:foregroundMark x1="40444" y1="2848" x2="38111" y2="4177"/>
                        <a14:foregroundMark x1="38111" y1="1456" x2="39333" y2="3481"/>
                        <a14:foregroundMark x1="80222" y1="15633" x2="83333" y2="24241"/>
                        <a14:foregroundMark x1="83333" y1="24241" x2="78556" y2="27089"/>
                        <a14:foregroundMark x1="80444" y1="15633" x2="36000" y2="13608"/>
                        <a14:foregroundMark x1="36000" y1="13608" x2="15444" y2="17278"/>
                        <a14:foregroundMark x1="15444" y1="17278" x2="16889" y2="24367"/>
                        <a14:foregroundMark x1="16889" y1="24367" x2="22778" y2="27215"/>
                        <a14:foregroundMark x1="29333" y1="14304" x2="15667" y2="14620"/>
                        <a14:foregroundMark x1="15667" y1="14620" x2="14667" y2="19937"/>
                        <a14:foregroundMark x1="47000" y1="93797" x2="50111" y2="963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158" y="2340264"/>
            <a:ext cx="2084758" cy="3659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919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6C6EE6-CCFA-A1B6-F019-8DC941385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на 30 баллов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3C8AD5-569E-38D4-BD4E-0799AC7C9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8299" y="1891146"/>
            <a:ext cx="8915402" cy="4137259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 документ имеет каждый гражданин России?   </a:t>
            </a:r>
            <a:endParaRPr lang="ru-RU" sz="2000" dirty="0"/>
          </a:p>
        </p:txBody>
      </p:sp>
      <p:pic>
        <p:nvPicPr>
          <p:cNvPr id="6" name="Рисунок 5" descr="Изображение выглядит как искусство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CAF84F7D-B035-8B82-839F-A983D2D027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949" y="2720740"/>
            <a:ext cx="37433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289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6C6EE6-CCFA-A1B6-F019-8DC941385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Ответ 30 баллов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3C8AD5-569E-38D4-BD4E-0799AC7C99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 документ имеет каждый гражданин России? </a:t>
            </a:r>
          </a:p>
          <a:p>
            <a:pPr algn="ctr"/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ПАСПОРТ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2000" dirty="0"/>
          </a:p>
        </p:txBody>
      </p:sp>
      <p:sp>
        <p:nvSpPr>
          <p:cNvPr id="4" name="Стрелка: вверх 3">
            <a:hlinkClick r:id="rId2" action="ppaction://hlinksldjump"/>
            <a:extLst>
              <a:ext uri="{FF2B5EF4-FFF2-40B4-BE49-F238E27FC236}">
                <a16:creationId xmlns:a16="http://schemas.microsoft.com/office/drawing/2014/main" id="{ECDE722A-00FB-CE08-668E-52087708F98C}"/>
              </a:ext>
            </a:extLst>
          </p:cNvPr>
          <p:cNvSpPr/>
          <p:nvPr/>
        </p:nvSpPr>
        <p:spPr>
          <a:xfrm>
            <a:off x="10621818" y="4830618"/>
            <a:ext cx="1034473" cy="128385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Изображение выглядит как текст, эмблема, герб, логотип&#10;&#10;Автоматически созданное описание">
            <a:extLst>
              <a:ext uri="{FF2B5EF4-FFF2-40B4-BE49-F238E27FC236}">
                <a16:creationId xmlns:a16="http://schemas.microsoft.com/office/drawing/2014/main" id="{FB3AB10C-D1C3-3C75-FD8B-1D3C967E6C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2784762"/>
            <a:ext cx="5051136" cy="3885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7555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6C6EE6-CCFA-A1B6-F019-8DC941385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на 30 баллов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3C8AD5-569E-38D4-BD4E-0799AC7C9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8299" y="1771073"/>
            <a:ext cx="8915402" cy="4137259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каком документе записаны права гражданина России?  </a:t>
            </a:r>
            <a:endParaRPr lang="ru-RU" sz="2000" dirty="0"/>
          </a:p>
        </p:txBody>
      </p:sp>
      <p:pic>
        <p:nvPicPr>
          <p:cNvPr id="5" name="Рисунок 4" descr="Изображение выглядит как мультфильм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671EDEBB-3F6F-E3B4-9F0F-4A91F8CE7B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924" y="2774990"/>
            <a:ext cx="5229225" cy="360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3620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6C6EE6-CCFA-A1B6-F019-8DC941385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Ответ 30 баллов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3C8AD5-569E-38D4-BD4E-0799AC7C9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5937" y="1826491"/>
            <a:ext cx="8915402" cy="4137259"/>
          </a:xfrm>
        </p:spPr>
        <p:txBody>
          <a:bodyPr/>
          <a:lstStyle/>
          <a:p>
            <a:pPr algn="ctr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каком документе записаны права гражданина России?  КОНСТИТУЦИЯ РФ. </a:t>
            </a:r>
            <a:endParaRPr lang="ru-RU" sz="2800" dirty="0"/>
          </a:p>
          <a:p>
            <a:endParaRPr lang="ru-RU" dirty="0"/>
          </a:p>
        </p:txBody>
      </p:sp>
      <p:sp>
        <p:nvSpPr>
          <p:cNvPr id="4" name="Стрелка: вверх 3">
            <a:hlinkClick r:id="rId2" action="ppaction://hlinksldjump"/>
            <a:extLst>
              <a:ext uri="{FF2B5EF4-FFF2-40B4-BE49-F238E27FC236}">
                <a16:creationId xmlns:a16="http://schemas.microsoft.com/office/drawing/2014/main" id="{C6E8BCA5-93F2-42D5-719A-460155913233}"/>
              </a:ext>
            </a:extLst>
          </p:cNvPr>
          <p:cNvSpPr/>
          <p:nvPr/>
        </p:nvSpPr>
        <p:spPr>
          <a:xfrm>
            <a:off x="10621818" y="4830618"/>
            <a:ext cx="1034473" cy="128385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Изображение выглядит как текст, плакат, герб, эмблема&#10;&#10;Автоматически созданное описание">
            <a:extLst>
              <a:ext uri="{FF2B5EF4-FFF2-40B4-BE49-F238E27FC236}">
                <a16:creationId xmlns:a16="http://schemas.microsoft.com/office/drawing/2014/main" id="{5BFAE9F3-80D1-F296-7CD9-A1D199AF6E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220" y="3065494"/>
            <a:ext cx="2332755" cy="3470214"/>
          </a:xfrm>
          <a:prstGeom prst="rect">
            <a:avLst/>
          </a:prstGeom>
        </p:spPr>
      </p:pic>
      <p:pic>
        <p:nvPicPr>
          <p:cNvPr id="8" name="Рисунок 7" descr="Изображение выглядит как текст, плакат, логотип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CF60391E-1261-025B-A4F2-D8074DB461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" b="3624"/>
          <a:stretch/>
        </p:blipFill>
        <p:spPr>
          <a:xfrm>
            <a:off x="6215360" y="3065494"/>
            <a:ext cx="2535202" cy="3470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0867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бастион, на открытом воздухе, небо, облако&#10;&#10;Автоматически созданное описание">
            <a:extLst>
              <a:ext uri="{FF2B5EF4-FFF2-40B4-BE49-F238E27FC236}">
                <a16:creationId xmlns:a16="http://schemas.microsoft.com/office/drawing/2014/main" id="{D4A1CF6F-387C-26AD-3523-E4E9D8E8010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16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6C6EE6-CCFA-A1B6-F019-8DC941385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на 30 баллов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3C8AD5-569E-38D4-BD4E-0799AC7C9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8299" y="1854200"/>
            <a:ext cx="8915402" cy="413725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 управляет нашей страной?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930389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91179C-AAA4-68A6-F156-3FDF55256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8299" y="538018"/>
            <a:ext cx="8915402" cy="1371600"/>
          </a:xfrm>
        </p:spPr>
        <p:txBody>
          <a:bodyPr/>
          <a:lstStyle/>
          <a:p>
            <a:pPr algn="ctr"/>
            <a:r>
              <a:rPr lang="ru-RU" dirty="0"/>
              <a:t>Разминка</a:t>
            </a:r>
            <a:br>
              <a:rPr lang="ru-RU" dirty="0"/>
            </a:br>
            <a:r>
              <a:rPr lang="ru-RU" dirty="0"/>
              <a:t>Уберите лишнее слово.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A062CA-7FB9-D7C0-2079-0B80743AA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2046" y="2034941"/>
            <a:ext cx="9585512" cy="4137259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32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Москва, Красноярск, Лондон, Новгород.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32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Кедр, пальма, тополь, рябина.</a:t>
            </a:r>
          </a:p>
          <a:p>
            <a:pPr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32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Волк, лиса, жираф, медведь.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32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Пельмени, пицца, каша, жареная картошка.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48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6C6EE6-CCFA-A1B6-F019-8DC941385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8299" y="0"/>
            <a:ext cx="8915402" cy="1371600"/>
          </a:xfrm>
        </p:spPr>
        <p:txBody>
          <a:bodyPr/>
          <a:lstStyle/>
          <a:p>
            <a:pPr algn="ctr"/>
            <a:r>
              <a:rPr lang="ru-RU" dirty="0"/>
              <a:t>Ответ 30 баллов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3C8AD5-569E-38D4-BD4E-0799AC7C9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8299" y="1186873"/>
            <a:ext cx="8915402" cy="4137259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 управляет нашей страной? </a:t>
            </a:r>
          </a:p>
          <a:p>
            <a:pPr algn="ctr"/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ПРЕЗИДЕНТ И ПРАВИТЕЛЬСТВО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Стрелка: вверх 3">
            <a:hlinkClick r:id="rId2" action="ppaction://hlinksldjump"/>
            <a:extLst>
              <a:ext uri="{FF2B5EF4-FFF2-40B4-BE49-F238E27FC236}">
                <a16:creationId xmlns:a16="http://schemas.microsoft.com/office/drawing/2014/main" id="{D02F0B7A-4D77-2DF9-DE91-2B0D8A0E7E6A}"/>
              </a:ext>
            </a:extLst>
          </p:cNvPr>
          <p:cNvSpPr/>
          <p:nvPr/>
        </p:nvSpPr>
        <p:spPr>
          <a:xfrm>
            <a:off x="10621818" y="4830618"/>
            <a:ext cx="1034473" cy="128385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Изображение выглядит как на открытом воздухе, небо, облако, озеро&#10;&#10;Автоматически созданное описание">
            <a:extLst>
              <a:ext uri="{FF2B5EF4-FFF2-40B4-BE49-F238E27FC236}">
                <a16:creationId xmlns:a16="http://schemas.microsoft.com/office/drawing/2014/main" id="{69660F09-1B9F-1533-9B9D-CCD1CAAA0B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659" y="2553223"/>
            <a:ext cx="5589973" cy="4180616"/>
          </a:xfrm>
          <a:prstGeom prst="rect">
            <a:avLst/>
          </a:prstGeom>
        </p:spPr>
      </p:pic>
      <p:pic>
        <p:nvPicPr>
          <p:cNvPr id="8" name="Рисунок 7" descr="Изображение выглядит как на открытом воздухе, небо, часы, строительство&#10;&#10;Автоматически созданное описание">
            <a:extLst>
              <a:ext uri="{FF2B5EF4-FFF2-40B4-BE49-F238E27FC236}">
                <a16:creationId xmlns:a16="http://schemas.microsoft.com/office/drawing/2014/main" id="{D53AF090-ECC4-207D-4183-AB36DDFEB4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81" y="2553223"/>
            <a:ext cx="2758173" cy="413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9876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229233-9672-4675-99B7-6CBCEF1CD4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5FF010-B53C-46BE-BEEF-AF926A00F6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26014" y="2057400"/>
            <a:ext cx="3650786" cy="2743201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09AD9C-1F43-4138-A72B-8CA988EDD4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76800" y="2057400"/>
            <a:ext cx="3238500" cy="2743201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Рисунок 8" descr="Изображение выглядит как текст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C43851B0-F793-29E5-B202-D48F0F983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015" y="0"/>
            <a:ext cx="93680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83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391C26-DF78-F4EB-1B47-B372DF1B2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8299" y="381000"/>
            <a:ext cx="8915402" cy="1371600"/>
          </a:xfrm>
        </p:spPr>
        <p:txBody>
          <a:bodyPr/>
          <a:lstStyle/>
          <a:p>
            <a:pPr algn="ctr"/>
            <a:r>
              <a:rPr lang="ru-RU" dirty="0"/>
              <a:t>Задание 2.</a:t>
            </a:r>
          </a:p>
        </p:txBody>
      </p:sp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A30B18CB-0ACA-18F1-8747-2AD3CC8767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6977600"/>
              </p:ext>
            </p:extLst>
          </p:nvPr>
        </p:nvGraphicFramePr>
        <p:xfrm>
          <a:off x="905163" y="1504757"/>
          <a:ext cx="10677237" cy="3723024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559079">
                  <a:extLst>
                    <a:ext uri="{9D8B030D-6E8A-4147-A177-3AD203B41FA5}">
                      <a16:colId xmlns:a16="http://schemas.microsoft.com/office/drawing/2014/main" val="3002405823"/>
                    </a:ext>
                  </a:extLst>
                </a:gridCol>
                <a:gridCol w="3559079">
                  <a:extLst>
                    <a:ext uri="{9D8B030D-6E8A-4147-A177-3AD203B41FA5}">
                      <a16:colId xmlns:a16="http://schemas.microsoft.com/office/drawing/2014/main" val="1809082838"/>
                    </a:ext>
                  </a:extLst>
                </a:gridCol>
                <a:gridCol w="3559079">
                  <a:extLst>
                    <a:ext uri="{9D8B030D-6E8A-4147-A177-3AD203B41FA5}">
                      <a16:colId xmlns:a16="http://schemas.microsoft.com/office/drawing/2014/main" val="2500256150"/>
                    </a:ext>
                  </a:extLst>
                </a:gridCol>
              </a:tblGrid>
              <a:tr h="1241008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hlinkClick r:id="rId2" action="ppaction://hlinksldjump"/>
                        </a:rPr>
                        <a:t>10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hlinkClick r:id="rId3" action="ppaction://hlinksldjump"/>
                        </a:rPr>
                        <a:t>20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hlinkClick r:id="rId4" action="ppaction://hlinksldjump"/>
                        </a:rPr>
                        <a:t>30</a:t>
                      </a:r>
                      <a:endParaRPr lang="ru-RU" sz="4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0204482"/>
                  </a:ext>
                </a:extLst>
              </a:tr>
              <a:tr h="1241008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hlinkClick r:id="rId5" action="ppaction://hlinksldjump"/>
                        </a:rPr>
                        <a:t>10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hlinkClick r:id="rId6" action="ppaction://hlinksldjump"/>
                        </a:rPr>
                        <a:t>20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hlinkClick r:id="rId7" action="ppaction://hlinksldjump"/>
                        </a:rPr>
                        <a:t>30</a:t>
                      </a:r>
                      <a:endParaRPr lang="ru-RU" sz="4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573631"/>
                  </a:ext>
                </a:extLst>
              </a:tr>
              <a:tr h="1241008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hlinkClick r:id="rId8" action="ppaction://hlinksldjump"/>
                        </a:rPr>
                        <a:t>10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hlinkClick r:id="rId9" action="ppaction://hlinksldjump"/>
                        </a:rPr>
                        <a:t>20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hlinkClick r:id="rId10" action="ppaction://hlinksldjump"/>
                        </a:rPr>
                        <a:t>30</a:t>
                      </a:r>
                      <a:endParaRPr lang="ru-RU" sz="4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9414121"/>
                  </a:ext>
                </a:extLst>
              </a:tr>
            </a:tbl>
          </a:graphicData>
        </a:graphic>
      </p:graphicFrame>
      <p:sp>
        <p:nvSpPr>
          <p:cNvPr id="5" name="Солнце 4">
            <a:hlinkClick r:id="rId11" action="ppaction://hlinksldjump"/>
            <a:extLst>
              <a:ext uri="{FF2B5EF4-FFF2-40B4-BE49-F238E27FC236}">
                <a16:creationId xmlns:a16="http://schemas.microsoft.com/office/drawing/2014/main" id="{6C70EF7D-42A7-D017-7250-06B6C2C7CAD5}"/>
              </a:ext>
            </a:extLst>
          </p:cNvPr>
          <p:cNvSpPr/>
          <p:nvPr/>
        </p:nvSpPr>
        <p:spPr>
          <a:xfrm>
            <a:off x="10788073" y="380999"/>
            <a:ext cx="997527" cy="921327"/>
          </a:xfrm>
          <a:prstGeom prst="sun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743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рава, на открытом воздухе, облако, небо&#10;&#10;Автоматически созданное описание">
            <a:extLst>
              <a:ext uri="{FF2B5EF4-FFF2-40B4-BE49-F238E27FC236}">
                <a16:creationId xmlns:a16="http://schemas.microsoft.com/office/drawing/2014/main" id="{B5AE2A1D-0A69-8EF4-50A5-77CA1DB88C5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42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64FB1B-54F9-405B-C98B-59E231682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Вопрос на 10 баллов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462196-54C0-904F-B2B8-3291052DD0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8300" y="2057401"/>
            <a:ext cx="8915402" cy="14986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6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такое Родина? </a:t>
            </a:r>
            <a:endParaRPr lang="ru-RU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8476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трава, на открытом воздухе, облако, небо&#10;&#10;Автоматически созданное описание">
            <a:extLst>
              <a:ext uri="{FF2B5EF4-FFF2-40B4-BE49-F238E27FC236}">
                <a16:creationId xmlns:a16="http://schemas.microsoft.com/office/drawing/2014/main" id="{70F2CEE9-76F6-87C8-C162-28E404107BA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65891" cy="684577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64FB1B-54F9-405B-C98B-59E231682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Ответ 10 баллов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462196-54C0-904F-B2B8-3291052DD0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8509" y="2057400"/>
            <a:ext cx="9205193" cy="2329873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такое Родина? </a:t>
            </a:r>
          </a:p>
          <a:p>
            <a:r>
              <a:rPr lang="ru-RU" sz="28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Родина – это 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МЕСТО, ГДЕ МЫ РОДИЛИСЬ И ЖИВЁМ.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Стрелка: вверх 3">
            <a:hlinkClick r:id="rId3" action="ppaction://hlinksldjump"/>
            <a:extLst>
              <a:ext uri="{FF2B5EF4-FFF2-40B4-BE49-F238E27FC236}">
                <a16:creationId xmlns:a16="http://schemas.microsoft.com/office/drawing/2014/main" id="{580A081E-8BBF-8DCA-D283-64EEF5648C15}"/>
              </a:ext>
            </a:extLst>
          </p:cNvPr>
          <p:cNvSpPr/>
          <p:nvPr/>
        </p:nvSpPr>
        <p:spPr>
          <a:xfrm>
            <a:off x="10621818" y="4830618"/>
            <a:ext cx="1034473" cy="128385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739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карта, силуэт&#10;&#10;Автоматически созданное описание">
            <a:extLst>
              <a:ext uri="{FF2B5EF4-FFF2-40B4-BE49-F238E27FC236}">
                <a16:creationId xmlns:a16="http://schemas.microsoft.com/office/drawing/2014/main" id="{B6BA802A-C877-ED89-6897-742800B474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2152651"/>
            <a:ext cx="9146199" cy="451785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64FB1B-54F9-405B-C98B-59E231682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8300" y="282746"/>
            <a:ext cx="8915402" cy="1371600"/>
          </a:xfrm>
        </p:spPr>
        <p:txBody>
          <a:bodyPr/>
          <a:lstStyle/>
          <a:p>
            <a:pPr algn="ctr"/>
            <a:r>
              <a:rPr lang="ru-RU" dirty="0"/>
              <a:t>Вопрос на 10 баллов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462196-54C0-904F-B2B8-3291052DD0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6650" y="1514475"/>
            <a:ext cx="8915402" cy="413725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называется наша страна? 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91496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64FB1B-54F9-405B-C98B-59E231682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Ответ 10 баллов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462196-54C0-904F-B2B8-3291052DD0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8299" y="1977214"/>
            <a:ext cx="8915402" cy="4137259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называется наша </a:t>
            </a:r>
            <a:r>
              <a:rPr lang="ru-RU" sz="28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страна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 </a:t>
            </a:r>
          </a:p>
          <a:p>
            <a:pPr algn="ctr">
              <a:spcBef>
                <a:spcPts val="0"/>
              </a:spcBef>
            </a:pP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Российская Федерация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Стрелка: вверх 3">
            <a:hlinkClick r:id="rId2" action="ppaction://hlinksldjump"/>
            <a:extLst>
              <a:ext uri="{FF2B5EF4-FFF2-40B4-BE49-F238E27FC236}">
                <a16:creationId xmlns:a16="http://schemas.microsoft.com/office/drawing/2014/main" id="{3F078A06-5644-501D-0AA2-91E3763FAAA3}"/>
              </a:ext>
            </a:extLst>
          </p:cNvPr>
          <p:cNvSpPr/>
          <p:nvPr/>
        </p:nvSpPr>
        <p:spPr>
          <a:xfrm>
            <a:off x="10621818" y="4830618"/>
            <a:ext cx="1034473" cy="128385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Изображение выглядит как карта, силуэт&#10;&#10;Автоматически созданное описание">
            <a:extLst>
              <a:ext uri="{FF2B5EF4-FFF2-40B4-BE49-F238E27FC236}">
                <a16:creationId xmlns:a16="http://schemas.microsoft.com/office/drawing/2014/main" id="{F5B9D4A9-5264-3CB8-EE4D-C44DB80483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27" y="2793232"/>
            <a:ext cx="7681081" cy="379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828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человек, одежда, Человеческое лицо, Деловой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2C30DFF2-7CEC-3861-A5A4-F2350039CD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7" r="11816" b="-1"/>
          <a:stretch/>
        </p:blipFill>
        <p:spPr>
          <a:xfrm>
            <a:off x="4876800" y="-2"/>
            <a:ext cx="7315200" cy="6858001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64FB1B-54F9-405B-C98B-59E231682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9486" y="299537"/>
            <a:ext cx="3020049" cy="1853023"/>
          </a:xfrm>
        </p:spPr>
        <p:txBody>
          <a:bodyPr anchor="ctr">
            <a:normAutofit/>
          </a:bodyPr>
          <a:lstStyle/>
          <a:p>
            <a:pPr algn="ctr"/>
            <a:r>
              <a:rPr lang="ru-RU" sz="3200" dirty="0"/>
              <a:t>Вопрос на 10 баллов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462196-54C0-904F-B2B8-3291052DD0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5316" y="1936529"/>
            <a:ext cx="3487447" cy="2768912"/>
          </a:xfrm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ru-RU" sz="3200" b="1" dirty="0">
                <a:latin typeface="+mj-lt"/>
                <a:ea typeface="+mj-ea"/>
                <a:cs typeface="+mj-cs"/>
              </a:rPr>
              <a:t>Как зовут нашего президента? 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F9A67DB4-2DF1-44AA-8AA1-B9A9D488C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10118764" y="4237870"/>
            <a:ext cx="3344053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Sample Footer Text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C1A5F6F-14E3-4A18-9AD2-ED95DC718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28877" y="6319138"/>
            <a:ext cx="710647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C15563AB-8317-4F4A-8C10-D6F570F02A77}" type="slidenum">
              <a:rPr lang="en-US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spcAft>
                  <a:spcPts val="600"/>
                </a:spcAft>
              </a:pPr>
              <a:t>8</a:t>
            </a:fld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7796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64FB1B-54F9-405B-C98B-59E231682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Ответ на 10 баллов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462196-54C0-904F-B2B8-3291052DD0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8299" y="1977214"/>
            <a:ext cx="8915402" cy="4137259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зовут нашего президента? </a:t>
            </a:r>
          </a:p>
          <a:p>
            <a:pPr algn="ctr">
              <a:spcBef>
                <a:spcPts val="0"/>
              </a:spcBef>
            </a:pP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Влад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имир</a:t>
            </a: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Владимирович ПУТИН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Стрелка: вверх 3">
            <a:hlinkClick r:id="rId2" action="ppaction://hlinksldjump"/>
            <a:extLst>
              <a:ext uri="{FF2B5EF4-FFF2-40B4-BE49-F238E27FC236}">
                <a16:creationId xmlns:a16="http://schemas.microsoft.com/office/drawing/2014/main" id="{94C15548-0A01-C2D7-7BF3-8D156C23AEBB}"/>
              </a:ext>
            </a:extLst>
          </p:cNvPr>
          <p:cNvSpPr/>
          <p:nvPr/>
        </p:nvSpPr>
        <p:spPr>
          <a:xfrm>
            <a:off x="10621818" y="4830618"/>
            <a:ext cx="1034473" cy="128385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Изображение выглядит как фейерверк, Канун Нового года&#10;&#10;Автоматически созданное описание">
            <a:extLst>
              <a:ext uri="{FF2B5EF4-FFF2-40B4-BE49-F238E27FC236}">
                <a16:creationId xmlns:a16="http://schemas.microsoft.com/office/drawing/2014/main" id="{E0DEE7E0-2B42-45A8-2A1D-0286A625EA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912" y="2984356"/>
            <a:ext cx="67341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540866"/>
      </p:ext>
    </p:extLst>
  </p:cSld>
  <p:clrMapOvr>
    <a:masterClrMapping/>
  </p:clrMapOvr>
</p:sld>
</file>

<file path=ppt/theme/theme1.xml><?xml version="1.0" encoding="utf-8"?>
<a:theme xmlns:a="http://schemas.openxmlformats.org/drawingml/2006/main" name="EncaseVTI">
  <a:themeElements>
    <a:clrScheme name="AnalogousFromRegularSeedRightStep">
      <a:dk1>
        <a:srgbClr val="000000"/>
      </a:dk1>
      <a:lt1>
        <a:srgbClr val="FFFFFF"/>
      </a:lt1>
      <a:dk2>
        <a:srgbClr val="413424"/>
      </a:dk2>
      <a:lt2>
        <a:srgbClr val="E3E8E2"/>
      </a:lt2>
      <a:accent1>
        <a:srgbClr val="D429E7"/>
      </a:accent1>
      <a:accent2>
        <a:srgbClr val="D51799"/>
      </a:accent2>
      <a:accent3>
        <a:srgbClr val="E7295C"/>
      </a:accent3>
      <a:accent4>
        <a:srgbClr val="D53417"/>
      </a:accent4>
      <a:accent5>
        <a:srgbClr val="E49126"/>
      </a:accent5>
      <a:accent6>
        <a:srgbClr val="AAA812"/>
      </a:accent6>
      <a:hlink>
        <a:srgbClr val="3B9431"/>
      </a:hlink>
      <a:folHlink>
        <a:srgbClr val="7F7F7F"/>
      </a:folHlink>
    </a:clrScheme>
    <a:fontScheme name="Avenir">
      <a:majorFont>
        <a:latin typeface="Avenir Next LT Pro"/>
        <a:ea typeface=""/>
        <a:cs typeface=""/>
      </a:majorFont>
      <a:minorFont>
        <a:latin typeface="Avenir Next LT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ncaseVTI" id="{C293990F-FDB3-4ED3-8175-FB79CE5A2A12}" vid="{A5662C19-271F-459F-B4ED-861A9823764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70</TotalTime>
  <Words>247</Words>
  <Application>Microsoft Office PowerPoint</Application>
  <PresentationFormat>Широкоэкранный</PresentationFormat>
  <Paragraphs>59</Paragraphs>
  <Slides>21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Avenir Next LT Pro</vt:lpstr>
      <vt:lpstr>Avenir Next LT Pro Light</vt:lpstr>
      <vt:lpstr>Calibri</vt:lpstr>
      <vt:lpstr>Times New Roman</vt:lpstr>
      <vt:lpstr>EncaseVTI</vt:lpstr>
      <vt:lpstr>Презентация PowerPoint</vt:lpstr>
      <vt:lpstr>Разминка Уберите лишнее слово.</vt:lpstr>
      <vt:lpstr>Задание 2.</vt:lpstr>
      <vt:lpstr>Вопрос на 10 баллов</vt:lpstr>
      <vt:lpstr>Ответ 10 баллов</vt:lpstr>
      <vt:lpstr>Вопрос на 10 баллов</vt:lpstr>
      <vt:lpstr>Ответ 10 баллов</vt:lpstr>
      <vt:lpstr>Вопрос на 10 баллов</vt:lpstr>
      <vt:lpstr>Ответ на 10 баллов</vt:lpstr>
      <vt:lpstr>Вопрос на 20 баллов</vt:lpstr>
      <vt:lpstr>Ответ 20 баллов</vt:lpstr>
      <vt:lpstr>Вопрос на 20 баллов</vt:lpstr>
      <vt:lpstr>Ответ 20 баллов</vt:lpstr>
      <vt:lpstr>Вопрос на 20 баллов</vt:lpstr>
      <vt:lpstr>Вопрос на 30 баллов</vt:lpstr>
      <vt:lpstr>Ответ 30 баллов</vt:lpstr>
      <vt:lpstr>Вопрос на 30 баллов</vt:lpstr>
      <vt:lpstr>Ответ 30 баллов</vt:lpstr>
      <vt:lpstr>Вопрос на 30 баллов</vt:lpstr>
      <vt:lpstr>Ответ 30 баллов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tania belousova</dc:creator>
  <cp:lastModifiedBy>tania belousova</cp:lastModifiedBy>
  <cp:revision>5</cp:revision>
  <dcterms:created xsi:type="dcterms:W3CDTF">2023-06-07T21:49:26Z</dcterms:created>
  <dcterms:modified xsi:type="dcterms:W3CDTF">2023-06-12T09:11:32Z</dcterms:modified>
</cp:coreProperties>
</file>