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B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CF2CF-7634-453A-8A18-1F2787EEBE16}" type="doc">
      <dgm:prSet loTypeId="urn:microsoft.com/office/officeart/2005/8/layout/cycle8" loCatId="cycle" qsTypeId="urn:microsoft.com/office/officeart/2005/8/quickstyle/simple3" qsCatId="simple" csTypeId="urn:microsoft.com/office/officeart/2005/8/colors/colorful2" csCatId="colorful" phldr="1"/>
      <dgm:spPr/>
    </dgm:pt>
    <dgm:pt modelId="{1B64830D-5958-4A90-BBBB-7AE479B2FA70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291B420-AB64-425D-9777-8C13A51ED685}" type="parTrans" cxnId="{94853C59-640C-4648-B646-A79DD88158F6}">
      <dgm:prSet/>
      <dgm:spPr/>
      <dgm:t>
        <a:bodyPr/>
        <a:lstStyle/>
        <a:p>
          <a:endParaRPr lang="ru-RU"/>
        </a:p>
      </dgm:t>
    </dgm:pt>
    <dgm:pt modelId="{C6B99877-1D1C-448B-9C12-BF4C83B99A20}" type="sibTrans" cxnId="{94853C59-640C-4648-B646-A79DD88158F6}">
      <dgm:prSet/>
      <dgm:spPr/>
      <dgm:t>
        <a:bodyPr/>
        <a:lstStyle/>
        <a:p>
          <a:endParaRPr lang="ru-RU"/>
        </a:p>
      </dgm:t>
    </dgm:pt>
    <dgm:pt modelId="{56F76826-ED7F-4B49-AD98-DDFC12770358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E142830-192B-4900-B2C6-EAB1703E0196}" type="parTrans" cxnId="{CF1D1915-2E8C-4FB5-87B6-4B5768CEEC5C}">
      <dgm:prSet/>
      <dgm:spPr/>
      <dgm:t>
        <a:bodyPr/>
        <a:lstStyle/>
        <a:p>
          <a:endParaRPr lang="ru-RU"/>
        </a:p>
      </dgm:t>
    </dgm:pt>
    <dgm:pt modelId="{CCE068BF-480E-4412-9B2B-2FBC3DA4B96D}" type="sibTrans" cxnId="{CF1D1915-2E8C-4FB5-87B6-4B5768CEEC5C}">
      <dgm:prSet/>
      <dgm:spPr/>
      <dgm:t>
        <a:bodyPr/>
        <a:lstStyle/>
        <a:p>
          <a:endParaRPr lang="ru-RU"/>
        </a:p>
      </dgm:t>
    </dgm:pt>
    <dgm:pt modelId="{21E3F8E6-8C7C-4B03-A27D-3D41E7F5CBD7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4683224D-1120-444F-B784-CE17233179C5}" type="parTrans" cxnId="{68E7D8C7-622B-465B-A777-B544C08BDA33}">
      <dgm:prSet/>
      <dgm:spPr/>
      <dgm:t>
        <a:bodyPr/>
        <a:lstStyle/>
        <a:p>
          <a:endParaRPr lang="ru-RU"/>
        </a:p>
      </dgm:t>
    </dgm:pt>
    <dgm:pt modelId="{7C542551-9E16-4C47-9CE8-3BA29C957B8B}" type="sibTrans" cxnId="{68E7D8C7-622B-465B-A777-B544C08BDA33}">
      <dgm:prSet/>
      <dgm:spPr/>
      <dgm:t>
        <a:bodyPr/>
        <a:lstStyle/>
        <a:p>
          <a:endParaRPr lang="ru-RU"/>
        </a:p>
      </dgm:t>
    </dgm:pt>
    <dgm:pt modelId="{97AC5B12-BA6E-4DAA-80D4-A687422AA98C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6E34070D-C50F-43AE-8C47-5A4B827B9121}" type="parTrans" cxnId="{D0E5D849-F4FC-4081-813F-7A87EC838A8B}">
      <dgm:prSet/>
      <dgm:spPr/>
      <dgm:t>
        <a:bodyPr/>
        <a:lstStyle/>
        <a:p>
          <a:endParaRPr lang="ru-RU"/>
        </a:p>
      </dgm:t>
    </dgm:pt>
    <dgm:pt modelId="{B6C5D92F-7458-4E37-8293-B62D0FC99800}" type="sibTrans" cxnId="{D0E5D849-F4FC-4081-813F-7A87EC838A8B}">
      <dgm:prSet/>
      <dgm:spPr/>
      <dgm:t>
        <a:bodyPr/>
        <a:lstStyle/>
        <a:p>
          <a:endParaRPr lang="ru-RU"/>
        </a:p>
      </dgm:t>
    </dgm:pt>
    <dgm:pt modelId="{B3AEB01D-91CB-4D63-8CD5-7C31AF383103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9E7341E7-370D-4974-A125-7764292DDC1A}" type="parTrans" cxnId="{2472538A-3DE3-49E2-8CC1-9CE3DEAB69A8}">
      <dgm:prSet/>
      <dgm:spPr/>
      <dgm:t>
        <a:bodyPr/>
        <a:lstStyle/>
        <a:p>
          <a:endParaRPr lang="ru-RU"/>
        </a:p>
      </dgm:t>
    </dgm:pt>
    <dgm:pt modelId="{2E89A559-B389-4857-84F7-41B9C33A564B}" type="sibTrans" cxnId="{2472538A-3DE3-49E2-8CC1-9CE3DEAB69A8}">
      <dgm:prSet/>
      <dgm:spPr/>
      <dgm:t>
        <a:bodyPr/>
        <a:lstStyle/>
        <a:p>
          <a:endParaRPr lang="ru-RU"/>
        </a:p>
      </dgm:t>
    </dgm:pt>
    <dgm:pt modelId="{C9853FF5-208A-49D2-A562-3A5A53F74FEA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DAE1F79D-C2B1-4059-8A47-FA4EBDE96543}" type="parTrans" cxnId="{273A6341-4CE2-4164-A3AE-01DF71F99F3E}">
      <dgm:prSet/>
      <dgm:spPr/>
      <dgm:t>
        <a:bodyPr/>
        <a:lstStyle/>
        <a:p>
          <a:endParaRPr lang="ru-RU"/>
        </a:p>
      </dgm:t>
    </dgm:pt>
    <dgm:pt modelId="{070BAD44-7C84-4986-804D-FF4DC4A24A29}" type="sibTrans" cxnId="{273A6341-4CE2-4164-A3AE-01DF71F99F3E}">
      <dgm:prSet/>
      <dgm:spPr/>
      <dgm:t>
        <a:bodyPr/>
        <a:lstStyle/>
        <a:p>
          <a:endParaRPr lang="ru-RU"/>
        </a:p>
      </dgm:t>
    </dgm:pt>
    <dgm:pt modelId="{D68D68CE-B0DA-4BB7-8DD3-143856292D60}">
      <dgm:prSet phldrT="[Текст]"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7680955F-B04A-441F-A9BF-5E0924B5B34C}" type="parTrans" cxnId="{D7ADD4F8-1F05-4F7C-BB41-7F418AAC9F6F}">
      <dgm:prSet/>
      <dgm:spPr/>
      <dgm:t>
        <a:bodyPr/>
        <a:lstStyle/>
        <a:p>
          <a:endParaRPr lang="ru-RU"/>
        </a:p>
      </dgm:t>
    </dgm:pt>
    <dgm:pt modelId="{68A38D7D-A40F-4081-9E90-A4BDE9DE2F2B}" type="sibTrans" cxnId="{D7ADD4F8-1F05-4F7C-BB41-7F418AAC9F6F}">
      <dgm:prSet/>
      <dgm:spPr/>
      <dgm:t>
        <a:bodyPr/>
        <a:lstStyle/>
        <a:p>
          <a:endParaRPr lang="ru-RU"/>
        </a:p>
      </dgm:t>
    </dgm:pt>
    <dgm:pt modelId="{5CF82A17-8A05-4F59-93E8-6063A598F060}" type="pres">
      <dgm:prSet presAssocID="{99CCF2CF-7634-453A-8A18-1F2787EEBE16}" presName="compositeShape" presStyleCnt="0">
        <dgm:presLayoutVars>
          <dgm:chMax val="7"/>
          <dgm:dir/>
          <dgm:resizeHandles val="exact"/>
        </dgm:presLayoutVars>
      </dgm:prSet>
      <dgm:spPr/>
    </dgm:pt>
    <dgm:pt modelId="{C5F74FCB-40A1-4C89-9535-074B5DBBA91E}" type="pres">
      <dgm:prSet presAssocID="{99CCF2CF-7634-453A-8A18-1F2787EEBE16}" presName="wedge1" presStyleLbl="node1" presStyleIdx="0" presStyleCnt="7"/>
      <dgm:spPr/>
    </dgm:pt>
    <dgm:pt modelId="{68D44C88-31D7-4441-B10A-96BDF960E76B}" type="pres">
      <dgm:prSet presAssocID="{99CCF2CF-7634-453A-8A18-1F2787EEBE16}" presName="dummy1a" presStyleCnt="0"/>
      <dgm:spPr/>
    </dgm:pt>
    <dgm:pt modelId="{EBAEE55B-DFEA-49C4-ADFE-D6820818CEA5}" type="pres">
      <dgm:prSet presAssocID="{99CCF2CF-7634-453A-8A18-1F2787EEBE16}" presName="dummy1b" presStyleCnt="0"/>
      <dgm:spPr/>
    </dgm:pt>
    <dgm:pt modelId="{EA708C9C-9C8E-4DDC-8DC6-5DFC1530A565}" type="pres">
      <dgm:prSet presAssocID="{99CCF2CF-7634-453A-8A18-1F2787EEBE16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F0C318DC-8F1E-4B41-8FF9-6A00B0F7A481}" type="pres">
      <dgm:prSet presAssocID="{99CCF2CF-7634-453A-8A18-1F2787EEBE16}" presName="wedge2" presStyleLbl="node1" presStyleIdx="1" presStyleCnt="7" custLinFactNeighborX="-2136" custLinFactNeighborY="-245"/>
      <dgm:spPr/>
    </dgm:pt>
    <dgm:pt modelId="{F338372E-BCC4-4999-A0C0-5B327885D653}" type="pres">
      <dgm:prSet presAssocID="{99CCF2CF-7634-453A-8A18-1F2787EEBE16}" presName="dummy2a" presStyleCnt="0"/>
      <dgm:spPr/>
    </dgm:pt>
    <dgm:pt modelId="{192DA8F7-7A2E-47DC-96B3-2183BCDD2C48}" type="pres">
      <dgm:prSet presAssocID="{99CCF2CF-7634-453A-8A18-1F2787EEBE16}" presName="dummy2b" presStyleCnt="0"/>
      <dgm:spPr/>
    </dgm:pt>
    <dgm:pt modelId="{205557DB-58C1-40E8-AADD-3FFE613199DB}" type="pres">
      <dgm:prSet presAssocID="{99CCF2CF-7634-453A-8A18-1F2787EEBE16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07A87915-BAC3-46DA-8AC8-172A17969204}" type="pres">
      <dgm:prSet presAssocID="{99CCF2CF-7634-453A-8A18-1F2787EEBE16}" presName="wedge3" presStyleLbl="node1" presStyleIdx="2" presStyleCnt="7"/>
      <dgm:spPr/>
    </dgm:pt>
    <dgm:pt modelId="{441F5AD6-318F-4663-99EF-364B655B115F}" type="pres">
      <dgm:prSet presAssocID="{99CCF2CF-7634-453A-8A18-1F2787EEBE16}" presName="dummy3a" presStyleCnt="0"/>
      <dgm:spPr/>
    </dgm:pt>
    <dgm:pt modelId="{9D62582A-C568-46C2-B1CD-98606EE82AF4}" type="pres">
      <dgm:prSet presAssocID="{99CCF2CF-7634-453A-8A18-1F2787EEBE16}" presName="dummy3b" presStyleCnt="0"/>
      <dgm:spPr/>
    </dgm:pt>
    <dgm:pt modelId="{2E772450-F436-498C-8DE9-B38059CA9C13}" type="pres">
      <dgm:prSet presAssocID="{99CCF2CF-7634-453A-8A18-1F2787EEBE16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A573EFD7-1516-4C69-A1C9-2E399F10EE7C}" type="pres">
      <dgm:prSet presAssocID="{99CCF2CF-7634-453A-8A18-1F2787EEBE16}" presName="wedge4" presStyleLbl="node1" presStyleIdx="3" presStyleCnt="7"/>
      <dgm:spPr/>
    </dgm:pt>
    <dgm:pt modelId="{F1FF9A11-4CB3-4CE3-9FAF-1FEFDFB02637}" type="pres">
      <dgm:prSet presAssocID="{99CCF2CF-7634-453A-8A18-1F2787EEBE16}" presName="dummy4a" presStyleCnt="0"/>
      <dgm:spPr/>
    </dgm:pt>
    <dgm:pt modelId="{7EA478A6-9E0F-45E4-AA17-19EC737DB409}" type="pres">
      <dgm:prSet presAssocID="{99CCF2CF-7634-453A-8A18-1F2787EEBE16}" presName="dummy4b" presStyleCnt="0"/>
      <dgm:spPr/>
    </dgm:pt>
    <dgm:pt modelId="{47842E92-2505-4FC4-95C8-41063155416C}" type="pres">
      <dgm:prSet presAssocID="{99CCF2CF-7634-453A-8A18-1F2787EEBE16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B5FD20BC-3483-4344-B545-D73AA5F0C601}" type="pres">
      <dgm:prSet presAssocID="{99CCF2CF-7634-453A-8A18-1F2787EEBE16}" presName="wedge5" presStyleLbl="node1" presStyleIdx="4" presStyleCnt="7"/>
      <dgm:spPr/>
    </dgm:pt>
    <dgm:pt modelId="{3A2587AF-613A-41F1-9356-B9C1C4F59595}" type="pres">
      <dgm:prSet presAssocID="{99CCF2CF-7634-453A-8A18-1F2787EEBE16}" presName="dummy5a" presStyleCnt="0"/>
      <dgm:spPr/>
    </dgm:pt>
    <dgm:pt modelId="{FCE89DAD-2BD9-4BFE-957C-255354080DA0}" type="pres">
      <dgm:prSet presAssocID="{99CCF2CF-7634-453A-8A18-1F2787EEBE16}" presName="dummy5b" presStyleCnt="0"/>
      <dgm:spPr/>
    </dgm:pt>
    <dgm:pt modelId="{0EE1F2C6-5797-446B-BD38-8DB79E8A0776}" type="pres">
      <dgm:prSet presAssocID="{99CCF2CF-7634-453A-8A18-1F2787EEBE16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96FB22FF-05EF-4E36-B56C-5F68E0F25843}" type="pres">
      <dgm:prSet presAssocID="{99CCF2CF-7634-453A-8A18-1F2787EEBE16}" presName="wedge6" presStyleLbl="node1" presStyleIdx="5" presStyleCnt="7"/>
      <dgm:spPr/>
    </dgm:pt>
    <dgm:pt modelId="{67A7F832-EB34-4812-BC79-01218C732B75}" type="pres">
      <dgm:prSet presAssocID="{99CCF2CF-7634-453A-8A18-1F2787EEBE16}" presName="dummy6a" presStyleCnt="0"/>
      <dgm:spPr/>
    </dgm:pt>
    <dgm:pt modelId="{A496D546-E60C-4F44-922B-ED5A3D66AB82}" type="pres">
      <dgm:prSet presAssocID="{99CCF2CF-7634-453A-8A18-1F2787EEBE16}" presName="dummy6b" presStyleCnt="0"/>
      <dgm:spPr/>
    </dgm:pt>
    <dgm:pt modelId="{C4A4B7F6-D026-4CF7-A022-256295DDB88E}" type="pres">
      <dgm:prSet presAssocID="{99CCF2CF-7634-453A-8A18-1F2787EEBE16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93ED576F-9B67-4B5A-A5BE-FFD2FB661941}" type="pres">
      <dgm:prSet presAssocID="{99CCF2CF-7634-453A-8A18-1F2787EEBE16}" presName="wedge7" presStyleLbl="node1" presStyleIdx="6" presStyleCnt="7"/>
      <dgm:spPr/>
    </dgm:pt>
    <dgm:pt modelId="{3A9530CB-DD13-4E83-A23A-8E48972097CE}" type="pres">
      <dgm:prSet presAssocID="{99CCF2CF-7634-453A-8A18-1F2787EEBE16}" presName="dummy7a" presStyleCnt="0"/>
      <dgm:spPr/>
    </dgm:pt>
    <dgm:pt modelId="{22E4E38B-E986-41CE-BEE9-721B2D5CA961}" type="pres">
      <dgm:prSet presAssocID="{99CCF2CF-7634-453A-8A18-1F2787EEBE16}" presName="dummy7b" presStyleCnt="0"/>
      <dgm:spPr/>
    </dgm:pt>
    <dgm:pt modelId="{4A351518-B286-4A82-A22D-F686C27010FB}" type="pres">
      <dgm:prSet presAssocID="{99CCF2CF-7634-453A-8A18-1F2787EEBE16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413F1800-F709-4C9F-80C1-41C044F8FA96}" type="pres">
      <dgm:prSet presAssocID="{C6B99877-1D1C-448B-9C12-BF4C83B99A20}" presName="arrowWedge1" presStyleLbl="fgSibTrans2D1" presStyleIdx="0" presStyleCnt="7"/>
      <dgm:spPr/>
    </dgm:pt>
    <dgm:pt modelId="{91E97F8A-3A54-459D-AF30-F4F1BAB34F80}" type="pres">
      <dgm:prSet presAssocID="{CCE068BF-480E-4412-9B2B-2FBC3DA4B96D}" presName="arrowWedge2" presStyleLbl="fgSibTrans2D1" presStyleIdx="1" presStyleCnt="7"/>
      <dgm:spPr/>
    </dgm:pt>
    <dgm:pt modelId="{E11BE233-FE37-4FEB-85B2-AB5A3B643475}" type="pres">
      <dgm:prSet presAssocID="{7C542551-9E16-4C47-9CE8-3BA29C957B8B}" presName="arrowWedge3" presStyleLbl="fgSibTrans2D1" presStyleIdx="2" presStyleCnt="7"/>
      <dgm:spPr/>
    </dgm:pt>
    <dgm:pt modelId="{FD2266B7-5D42-4D6B-A51B-0584E567DDFD}" type="pres">
      <dgm:prSet presAssocID="{B6C5D92F-7458-4E37-8293-B62D0FC99800}" presName="arrowWedge4" presStyleLbl="fgSibTrans2D1" presStyleIdx="3" presStyleCnt="7"/>
      <dgm:spPr/>
    </dgm:pt>
    <dgm:pt modelId="{4C00BD65-B9EE-4CA9-9B8F-0127C681E71D}" type="pres">
      <dgm:prSet presAssocID="{2E89A559-B389-4857-84F7-41B9C33A564B}" presName="arrowWedge5" presStyleLbl="fgSibTrans2D1" presStyleIdx="4" presStyleCnt="7"/>
      <dgm:spPr/>
    </dgm:pt>
    <dgm:pt modelId="{6A9CEDE2-1F36-4E57-9697-DD745A844DEC}" type="pres">
      <dgm:prSet presAssocID="{070BAD44-7C84-4986-804D-FF4DC4A24A29}" presName="arrowWedge6" presStyleLbl="fgSibTrans2D1" presStyleIdx="5" presStyleCnt="7"/>
      <dgm:spPr/>
    </dgm:pt>
    <dgm:pt modelId="{858EA3BA-75CC-4DB2-A862-CE7A0BA2438A}" type="pres">
      <dgm:prSet presAssocID="{68A38D7D-A40F-4081-9E90-A4BDE9DE2F2B}" presName="arrowWedge7" presStyleLbl="fgSibTrans2D1" presStyleIdx="6" presStyleCnt="7" custLinFactNeighborX="-578" custLinFactNeighborY="-2121"/>
      <dgm:spPr/>
    </dgm:pt>
  </dgm:ptLst>
  <dgm:cxnLst>
    <dgm:cxn modelId="{8EECC2BE-F7DD-4EE1-8BB2-B77911246088}" type="presOf" srcId="{D68D68CE-B0DA-4BB7-8DD3-143856292D60}" destId="{93ED576F-9B67-4B5A-A5BE-FFD2FB661941}" srcOrd="0" destOrd="0" presId="urn:microsoft.com/office/officeart/2005/8/layout/cycle8"/>
    <dgm:cxn modelId="{D7ADD4F8-1F05-4F7C-BB41-7F418AAC9F6F}" srcId="{99CCF2CF-7634-453A-8A18-1F2787EEBE16}" destId="{D68D68CE-B0DA-4BB7-8DD3-143856292D60}" srcOrd="6" destOrd="0" parTransId="{7680955F-B04A-441F-A9BF-5E0924B5B34C}" sibTransId="{68A38D7D-A40F-4081-9E90-A4BDE9DE2F2B}"/>
    <dgm:cxn modelId="{2472538A-3DE3-49E2-8CC1-9CE3DEAB69A8}" srcId="{99CCF2CF-7634-453A-8A18-1F2787EEBE16}" destId="{B3AEB01D-91CB-4D63-8CD5-7C31AF383103}" srcOrd="4" destOrd="0" parTransId="{9E7341E7-370D-4974-A125-7764292DDC1A}" sibTransId="{2E89A559-B389-4857-84F7-41B9C33A564B}"/>
    <dgm:cxn modelId="{36070C5C-E8D5-4200-AC70-6807CECEE10D}" type="presOf" srcId="{21E3F8E6-8C7C-4B03-A27D-3D41E7F5CBD7}" destId="{2E772450-F436-498C-8DE9-B38059CA9C13}" srcOrd="1" destOrd="0" presId="urn:microsoft.com/office/officeart/2005/8/layout/cycle8"/>
    <dgm:cxn modelId="{CF1D1915-2E8C-4FB5-87B6-4B5768CEEC5C}" srcId="{99CCF2CF-7634-453A-8A18-1F2787EEBE16}" destId="{56F76826-ED7F-4B49-AD98-DDFC12770358}" srcOrd="1" destOrd="0" parTransId="{6E142830-192B-4900-B2C6-EAB1703E0196}" sibTransId="{CCE068BF-480E-4412-9B2B-2FBC3DA4B96D}"/>
    <dgm:cxn modelId="{DC380396-E813-457F-B3AC-CA15EFF8E587}" type="presOf" srcId="{56F76826-ED7F-4B49-AD98-DDFC12770358}" destId="{205557DB-58C1-40E8-AADD-3FFE613199DB}" srcOrd="1" destOrd="0" presId="urn:microsoft.com/office/officeart/2005/8/layout/cycle8"/>
    <dgm:cxn modelId="{D0E5D849-F4FC-4081-813F-7A87EC838A8B}" srcId="{99CCF2CF-7634-453A-8A18-1F2787EEBE16}" destId="{97AC5B12-BA6E-4DAA-80D4-A687422AA98C}" srcOrd="3" destOrd="0" parTransId="{6E34070D-C50F-43AE-8C47-5A4B827B9121}" sibTransId="{B6C5D92F-7458-4E37-8293-B62D0FC99800}"/>
    <dgm:cxn modelId="{F5F6C61D-8332-424E-BEB6-BCFAA230C83E}" type="presOf" srcId="{21E3F8E6-8C7C-4B03-A27D-3D41E7F5CBD7}" destId="{07A87915-BAC3-46DA-8AC8-172A17969204}" srcOrd="0" destOrd="0" presId="urn:microsoft.com/office/officeart/2005/8/layout/cycle8"/>
    <dgm:cxn modelId="{B87D2F9C-B4A3-4AEC-969F-D840D9DEF4BC}" type="presOf" srcId="{C9853FF5-208A-49D2-A562-3A5A53F74FEA}" destId="{96FB22FF-05EF-4E36-B56C-5F68E0F25843}" srcOrd="0" destOrd="0" presId="urn:microsoft.com/office/officeart/2005/8/layout/cycle8"/>
    <dgm:cxn modelId="{D88DCE10-0C54-439F-879D-26133EE5CF1A}" type="presOf" srcId="{1B64830D-5958-4A90-BBBB-7AE479B2FA70}" destId="{EA708C9C-9C8E-4DDC-8DC6-5DFC1530A565}" srcOrd="1" destOrd="0" presId="urn:microsoft.com/office/officeart/2005/8/layout/cycle8"/>
    <dgm:cxn modelId="{10628930-BFC5-4903-9043-B23412A97FD8}" type="presOf" srcId="{56F76826-ED7F-4B49-AD98-DDFC12770358}" destId="{F0C318DC-8F1E-4B41-8FF9-6A00B0F7A481}" srcOrd="0" destOrd="0" presId="urn:microsoft.com/office/officeart/2005/8/layout/cycle8"/>
    <dgm:cxn modelId="{B14A94AB-23A5-4C74-8CC6-35B5F3DCD029}" type="presOf" srcId="{B3AEB01D-91CB-4D63-8CD5-7C31AF383103}" destId="{B5FD20BC-3483-4344-B545-D73AA5F0C601}" srcOrd="0" destOrd="0" presId="urn:microsoft.com/office/officeart/2005/8/layout/cycle8"/>
    <dgm:cxn modelId="{EBEEFA76-BC34-498C-BD98-9288B1C6F2D0}" type="presOf" srcId="{B3AEB01D-91CB-4D63-8CD5-7C31AF383103}" destId="{0EE1F2C6-5797-446B-BD38-8DB79E8A0776}" srcOrd="1" destOrd="0" presId="urn:microsoft.com/office/officeart/2005/8/layout/cycle8"/>
    <dgm:cxn modelId="{1FEEFFDD-85D8-4D69-9E6B-1FA86356810D}" type="presOf" srcId="{99CCF2CF-7634-453A-8A18-1F2787EEBE16}" destId="{5CF82A17-8A05-4F59-93E8-6063A598F060}" srcOrd="0" destOrd="0" presId="urn:microsoft.com/office/officeart/2005/8/layout/cycle8"/>
    <dgm:cxn modelId="{68E7D8C7-622B-465B-A777-B544C08BDA33}" srcId="{99CCF2CF-7634-453A-8A18-1F2787EEBE16}" destId="{21E3F8E6-8C7C-4B03-A27D-3D41E7F5CBD7}" srcOrd="2" destOrd="0" parTransId="{4683224D-1120-444F-B784-CE17233179C5}" sibTransId="{7C542551-9E16-4C47-9CE8-3BA29C957B8B}"/>
    <dgm:cxn modelId="{273A6341-4CE2-4164-A3AE-01DF71F99F3E}" srcId="{99CCF2CF-7634-453A-8A18-1F2787EEBE16}" destId="{C9853FF5-208A-49D2-A562-3A5A53F74FEA}" srcOrd="5" destOrd="0" parTransId="{DAE1F79D-C2B1-4059-8A47-FA4EBDE96543}" sibTransId="{070BAD44-7C84-4986-804D-FF4DC4A24A29}"/>
    <dgm:cxn modelId="{742779AB-E15D-4F0E-8AC0-C39681F1315D}" type="presOf" srcId="{97AC5B12-BA6E-4DAA-80D4-A687422AA98C}" destId="{A573EFD7-1516-4C69-A1C9-2E399F10EE7C}" srcOrd="0" destOrd="0" presId="urn:microsoft.com/office/officeart/2005/8/layout/cycle8"/>
    <dgm:cxn modelId="{0A3509FC-7A0B-48CC-9B75-8E664539A10E}" type="presOf" srcId="{D68D68CE-B0DA-4BB7-8DD3-143856292D60}" destId="{4A351518-B286-4A82-A22D-F686C27010FB}" srcOrd="1" destOrd="0" presId="urn:microsoft.com/office/officeart/2005/8/layout/cycle8"/>
    <dgm:cxn modelId="{61082DF9-70D9-4E64-8119-4196ED7B4C12}" type="presOf" srcId="{C9853FF5-208A-49D2-A562-3A5A53F74FEA}" destId="{C4A4B7F6-D026-4CF7-A022-256295DDB88E}" srcOrd="1" destOrd="0" presId="urn:microsoft.com/office/officeart/2005/8/layout/cycle8"/>
    <dgm:cxn modelId="{94853C59-640C-4648-B646-A79DD88158F6}" srcId="{99CCF2CF-7634-453A-8A18-1F2787EEBE16}" destId="{1B64830D-5958-4A90-BBBB-7AE479B2FA70}" srcOrd="0" destOrd="0" parTransId="{9291B420-AB64-425D-9777-8C13A51ED685}" sibTransId="{C6B99877-1D1C-448B-9C12-BF4C83B99A20}"/>
    <dgm:cxn modelId="{AADBC36E-5CE6-4096-9032-E4229C474A75}" type="presOf" srcId="{97AC5B12-BA6E-4DAA-80D4-A687422AA98C}" destId="{47842E92-2505-4FC4-95C8-41063155416C}" srcOrd="1" destOrd="0" presId="urn:microsoft.com/office/officeart/2005/8/layout/cycle8"/>
    <dgm:cxn modelId="{E66B0881-F0E0-46E8-9109-ADF3FF120917}" type="presOf" srcId="{1B64830D-5958-4A90-BBBB-7AE479B2FA70}" destId="{C5F74FCB-40A1-4C89-9535-074B5DBBA91E}" srcOrd="0" destOrd="0" presId="urn:microsoft.com/office/officeart/2005/8/layout/cycle8"/>
    <dgm:cxn modelId="{E85E86D8-C3C8-40FC-912F-74543B97D5E8}" type="presParOf" srcId="{5CF82A17-8A05-4F59-93E8-6063A598F060}" destId="{C5F74FCB-40A1-4C89-9535-074B5DBBA91E}" srcOrd="0" destOrd="0" presId="urn:microsoft.com/office/officeart/2005/8/layout/cycle8"/>
    <dgm:cxn modelId="{A7B3CBE9-D8E9-4B11-96F4-3635693DC9B4}" type="presParOf" srcId="{5CF82A17-8A05-4F59-93E8-6063A598F060}" destId="{68D44C88-31D7-4441-B10A-96BDF960E76B}" srcOrd="1" destOrd="0" presId="urn:microsoft.com/office/officeart/2005/8/layout/cycle8"/>
    <dgm:cxn modelId="{437CD12E-C086-4D36-9D7B-8641A0696B50}" type="presParOf" srcId="{5CF82A17-8A05-4F59-93E8-6063A598F060}" destId="{EBAEE55B-DFEA-49C4-ADFE-D6820818CEA5}" srcOrd="2" destOrd="0" presId="urn:microsoft.com/office/officeart/2005/8/layout/cycle8"/>
    <dgm:cxn modelId="{F24E7696-5DC1-4C75-A270-0F25816ACE58}" type="presParOf" srcId="{5CF82A17-8A05-4F59-93E8-6063A598F060}" destId="{EA708C9C-9C8E-4DDC-8DC6-5DFC1530A565}" srcOrd="3" destOrd="0" presId="urn:microsoft.com/office/officeart/2005/8/layout/cycle8"/>
    <dgm:cxn modelId="{3CD2BFEB-2E2B-4BCC-BFB6-C38FE67D70EE}" type="presParOf" srcId="{5CF82A17-8A05-4F59-93E8-6063A598F060}" destId="{F0C318DC-8F1E-4B41-8FF9-6A00B0F7A481}" srcOrd="4" destOrd="0" presId="urn:microsoft.com/office/officeart/2005/8/layout/cycle8"/>
    <dgm:cxn modelId="{A3986519-35E9-40C3-9FDE-BD00B81D8580}" type="presParOf" srcId="{5CF82A17-8A05-4F59-93E8-6063A598F060}" destId="{F338372E-BCC4-4999-A0C0-5B327885D653}" srcOrd="5" destOrd="0" presId="urn:microsoft.com/office/officeart/2005/8/layout/cycle8"/>
    <dgm:cxn modelId="{FD9393DE-C109-402E-84FC-FFED4ED8E2D9}" type="presParOf" srcId="{5CF82A17-8A05-4F59-93E8-6063A598F060}" destId="{192DA8F7-7A2E-47DC-96B3-2183BCDD2C48}" srcOrd="6" destOrd="0" presId="urn:microsoft.com/office/officeart/2005/8/layout/cycle8"/>
    <dgm:cxn modelId="{9CA7B705-26C4-4ED4-B442-A7BB2342C45E}" type="presParOf" srcId="{5CF82A17-8A05-4F59-93E8-6063A598F060}" destId="{205557DB-58C1-40E8-AADD-3FFE613199DB}" srcOrd="7" destOrd="0" presId="urn:microsoft.com/office/officeart/2005/8/layout/cycle8"/>
    <dgm:cxn modelId="{FFD6CBE5-E808-4B6D-A523-F2728C481DFD}" type="presParOf" srcId="{5CF82A17-8A05-4F59-93E8-6063A598F060}" destId="{07A87915-BAC3-46DA-8AC8-172A17969204}" srcOrd="8" destOrd="0" presId="urn:microsoft.com/office/officeart/2005/8/layout/cycle8"/>
    <dgm:cxn modelId="{55C961ED-6FD3-406C-B68C-EB19BADFFF53}" type="presParOf" srcId="{5CF82A17-8A05-4F59-93E8-6063A598F060}" destId="{441F5AD6-318F-4663-99EF-364B655B115F}" srcOrd="9" destOrd="0" presId="urn:microsoft.com/office/officeart/2005/8/layout/cycle8"/>
    <dgm:cxn modelId="{79072A7F-2A0E-4A32-9B19-2672FBEFDB55}" type="presParOf" srcId="{5CF82A17-8A05-4F59-93E8-6063A598F060}" destId="{9D62582A-C568-46C2-B1CD-98606EE82AF4}" srcOrd="10" destOrd="0" presId="urn:microsoft.com/office/officeart/2005/8/layout/cycle8"/>
    <dgm:cxn modelId="{260E5BD7-8791-4FC1-B971-3F0983933D9D}" type="presParOf" srcId="{5CF82A17-8A05-4F59-93E8-6063A598F060}" destId="{2E772450-F436-498C-8DE9-B38059CA9C13}" srcOrd="11" destOrd="0" presId="urn:microsoft.com/office/officeart/2005/8/layout/cycle8"/>
    <dgm:cxn modelId="{2DC91F27-7B37-4547-B9B8-B79837762564}" type="presParOf" srcId="{5CF82A17-8A05-4F59-93E8-6063A598F060}" destId="{A573EFD7-1516-4C69-A1C9-2E399F10EE7C}" srcOrd="12" destOrd="0" presId="urn:microsoft.com/office/officeart/2005/8/layout/cycle8"/>
    <dgm:cxn modelId="{1F00E1D2-B139-4DED-8385-47595CB02491}" type="presParOf" srcId="{5CF82A17-8A05-4F59-93E8-6063A598F060}" destId="{F1FF9A11-4CB3-4CE3-9FAF-1FEFDFB02637}" srcOrd="13" destOrd="0" presId="urn:microsoft.com/office/officeart/2005/8/layout/cycle8"/>
    <dgm:cxn modelId="{C12C087B-BFB7-4A18-B1BA-575840C49DEF}" type="presParOf" srcId="{5CF82A17-8A05-4F59-93E8-6063A598F060}" destId="{7EA478A6-9E0F-45E4-AA17-19EC737DB409}" srcOrd="14" destOrd="0" presId="urn:microsoft.com/office/officeart/2005/8/layout/cycle8"/>
    <dgm:cxn modelId="{F87CF222-DFB8-4515-BA05-962F68FA963E}" type="presParOf" srcId="{5CF82A17-8A05-4F59-93E8-6063A598F060}" destId="{47842E92-2505-4FC4-95C8-41063155416C}" srcOrd="15" destOrd="0" presId="urn:microsoft.com/office/officeart/2005/8/layout/cycle8"/>
    <dgm:cxn modelId="{5C7289DB-3A8F-4FC3-99FE-B182B0165188}" type="presParOf" srcId="{5CF82A17-8A05-4F59-93E8-6063A598F060}" destId="{B5FD20BC-3483-4344-B545-D73AA5F0C601}" srcOrd="16" destOrd="0" presId="urn:microsoft.com/office/officeart/2005/8/layout/cycle8"/>
    <dgm:cxn modelId="{3FEEB850-BE99-413C-9A07-7C09B6928F34}" type="presParOf" srcId="{5CF82A17-8A05-4F59-93E8-6063A598F060}" destId="{3A2587AF-613A-41F1-9356-B9C1C4F59595}" srcOrd="17" destOrd="0" presId="urn:microsoft.com/office/officeart/2005/8/layout/cycle8"/>
    <dgm:cxn modelId="{27B891A2-C1B9-4405-869F-658507B751E7}" type="presParOf" srcId="{5CF82A17-8A05-4F59-93E8-6063A598F060}" destId="{FCE89DAD-2BD9-4BFE-957C-255354080DA0}" srcOrd="18" destOrd="0" presId="urn:microsoft.com/office/officeart/2005/8/layout/cycle8"/>
    <dgm:cxn modelId="{BC5E2818-0222-4158-B05F-6169D3FAE487}" type="presParOf" srcId="{5CF82A17-8A05-4F59-93E8-6063A598F060}" destId="{0EE1F2C6-5797-446B-BD38-8DB79E8A0776}" srcOrd="19" destOrd="0" presId="urn:microsoft.com/office/officeart/2005/8/layout/cycle8"/>
    <dgm:cxn modelId="{2BD01B14-7C5D-4315-B81A-32A4C3DE0EB4}" type="presParOf" srcId="{5CF82A17-8A05-4F59-93E8-6063A598F060}" destId="{96FB22FF-05EF-4E36-B56C-5F68E0F25843}" srcOrd="20" destOrd="0" presId="urn:microsoft.com/office/officeart/2005/8/layout/cycle8"/>
    <dgm:cxn modelId="{BDD35C8C-60C2-4FC6-8462-D139DFFDEDD7}" type="presParOf" srcId="{5CF82A17-8A05-4F59-93E8-6063A598F060}" destId="{67A7F832-EB34-4812-BC79-01218C732B75}" srcOrd="21" destOrd="0" presId="urn:microsoft.com/office/officeart/2005/8/layout/cycle8"/>
    <dgm:cxn modelId="{0578AC93-3851-49EC-AB9B-B8BD1295962F}" type="presParOf" srcId="{5CF82A17-8A05-4F59-93E8-6063A598F060}" destId="{A496D546-E60C-4F44-922B-ED5A3D66AB82}" srcOrd="22" destOrd="0" presId="urn:microsoft.com/office/officeart/2005/8/layout/cycle8"/>
    <dgm:cxn modelId="{9AA6A6D4-8143-40AB-9DF1-781916368F19}" type="presParOf" srcId="{5CF82A17-8A05-4F59-93E8-6063A598F060}" destId="{C4A4B7F6-D026-4CF7-A022-256295DDB88E}" srcOrd="23" destOrd="0" presId="urn:microsoft.com/office/officeart/2005/8/layout/cycle8"/>
    <dgm:cxn modelId="{EDB353C0-B0EE-4342-9142-5B65B83CF8C6}" type="presParOf" srcId="{5CF82A17-8A05-4F59-93E8-6063A598F060}" destId="{93ED576F-9B67-4B5A-A5BE-FFD2FB661941}" srcOrd="24" destOrd="0" presId="urn:microsoft.com/office/officeart/2005/8/layout/cycle8"/>
    <dgm:cxn modelId="{EA35601F-C4EB-4FB3-A139-1F547CA61B16}" type="presParOf" srcId="{5CF82A17-8A05-4F59-93E8-6063A598F060}" destId="{3A9530CB-DD13-4E83-A23A-8E48972097CE}" srcOrd="25" destOrd="0" presId="urn:microsoft.com/office/officeart/2005/8/layout/cycle8"/>
    <dgm:cxn modelId="{9FD9F05E-F5CB-46D9-AE85-EAE5B922FA8B}" type="presParOf" srcId="{5CF82A17-8A05-4F59-93E8-6063A598F060}" destId="{22E4E38B-E986-41CE-BEE9-721B2D5CA961}" srcOrd="26" destOrd="0" presId="urn:microsoft.com/office/officeart/2005/8/layout/cycle8"/>
    <dgm:cxn modelId="{B2208657-E1FB-4725-98B4-8DB35C1E1782}" type="presParOf" srcId="{5CF82A17-8A05-4F59-93E8-6063A598F060}" destId="{4A351518-B286-4A82-A22D-F686C27010FB}" srcOrd="27" destOrd="0" presId="urn:microsoft.com/office/officeart/2005/8/layout/cycle8"/>
    <dgm:cxn modelId="{D2A4F744-0418-458B-8A31-3D0767BDF81E}" type="presParOf" srcId="{5CF82A17-8A05-4F59-93E8-6063A598F060}" destId="{413F1800-F709-4C9F-80C1-41C044F8FA96}" srcOrd="28" destOrd="0" presId="urn:microsoft.com/office/officeart/2005/8/layout/cycle8"/>
    <dgm:cxn modelId="{DF734839-7FF8-4237-81E4-904E405FFCB9}" type="presParOf" srcId="{5CF82A17-8A05-4F59-93E8-6063A598F060}" destId="{91E97F8A-3A54-459D-AF30-F4F1BAB34F80}" srcOrd="29" destOrd="0" presId="urn:microsoft.com/office/officeart/2005/8/layout/cycle8"/>
    <dgm:cxn modelId="{6EF938A8-D213-4E6D-8307-087DC8C993FC}" type="presParOf" srcId="{5CF82A17-8A05-4F59-93E8-6063A598F060}" destId="{E11BE233-FE37-4FEB-85B2-AB5A3B643475}" srcOrd="30" destOrd="0" presId="urn:microsoft.com/office/officeart/2005/8/layout/cycle8"/>
    <dgm:cxn modelId="{1DD87A94-CECD-421F-8CA3-E7C0F17FFFCF}" type="presParOf" srcId="{5CF82A17-8A05-4F59-93E8-6063A598F060}" destId="{FD2266B7-5D42-4D6B-A51B-0584E567DDFD}" srcOrd="31" destOrd="0" presId="urn:microsoft.com/office/officeart/2005/8/layout/cycle8"/>
    <dgm:cxn modelId="{D3BA435A-A52F-4161-A62A-A50F9080B87D}" type="presParOf" srcId="{5CF82A17-8A05-4F59-93E8-6063A598F060}" destId="{4C00BD65-B9EE-4CA9-9B8F-0127C681E71D}" srcOrd="32" destOrd="0" presId="urn:microsoft.com/office/officeart/2005/8/layout/cycle8"/>
    <dgm:cxn modelId="{04556BC3-0B62-440E-97BF-119D490BE4F1}" type="presParOf" srcId="{5CF82A17-8A05-4F59-93E8-6063A598F060}" destId="{6A9CEDE2-1F36-4E57-9697-DD745A844DEC}" srcOrd="33" destOrd="0" presId="urn:microsoft.com/office/officeart/2005/8/layout/cycle8"/>
    <dgm:cxn modelId="{C2DE193E-47E0-4DEE-90A6-5016878A9AA7}" type="presParOf" srcId="{5CF82A17-8A05-4F59-93E8-6063A598F060}" destId="{858EA3BA-75CC-4DB2-A862-CE7A0BA2438A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F74FCB-40A1-4C89-9535-074B5DBBA91E}">
      <dsp:nvSpPr>
        <dsp:cNvPr id="0" name=""/>
        <dsp:cNvSpPr/>
      </dsp:nvSpPr>
      <dsp:spPr>
        <a:xfrm>
          <a:off x="1460831" y="210524"/>
          <a:ext cx="2899029" cy="2899029"/>
        </a:xfrm>
        <a:prstGeom prst="pie">
          <a:avLst>
            <a:gd name="adj1" fmla="val 16200000"/>
            <a:gd name="adj2" fmla="val 19285716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>
        <a:off x="2983856" y="479720"/>
        <a:ext cx="690245" cy="552196"/>
      </dsp:txXfrm>
    </dsp:sp>
    <dsp:sp modelId="{F0C318DC-8F1E-4B41-8FF9-6A00B0F7A481}">
      <dsp:nvSpPr>
        <dsp:cNvPr id="0" name=""/>
        <dsp:cNvSpPr/>
      </dsp:nvSpPr>
      <dsp:spPr>
        <a:xfrm>
          <a:off x="1436181" y="250013"/>
          <a:ext cx="2899029" cy="2899029"/>
        </a:xfrm>
        <a:prstGeom prst="pie">
          <a:avLst>
            <a:gd name="adj1" fmla="val 19285716"/>
            <a:gd name="adj2" fmla="val 771428"/>
          </a:avLst>
        </a:prstGeom>
        <a:gradFill rotWithShape="0">
          <a:gsLst>
            <a:gs pos="0">
              <a:schemeClr val="accent2">
                <a:hueOff val="-785092"/>
                <a:satOff val="-1048"/>
                <a:lumOff val="621"/>
                <a:alphaOff val="0"/>
                <a:tint val="0"/>
              </a:schemeClr>
            </a:gs>
            <a:gs pos="44000">
              <a:schemeClr val="accent2">
                <a:hueOff val="-785092"/>
                <a:satOff val="-1048"/>
                <a:lumOff val="621"/>
                <a:alphaOff val="0"/>
                <a:tint val="60000"/>
                <a:satMod val="120000"/>
              </a:schemeClr>
            </a:gs>
            <a:gs pos="100000">
              <a:schemeClr val="accent2">
                <a:hueOff val="-785092"/>
                <a:satOff val="-1048"/>
                <a:lumOff val="621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2</a:t>
          </a:r>
          <a:endParaRPr lang="ru-RU" sz="2900" kern="1200" dirty="0"/>
        </a:p>
      </dsp:txBody>
      <dsp:txXfrm>
        <a:off x="3405104" y="1300911"/>
        <a:ext cx="793781" cy="483171"/>
      </dsp:txXfrm>
    </dsp:sp>
    <dsp:sp modelId="{07A87915-BAC3-46DA-8AC8-172A17969204}">
      <dsp:nvSpPr>
        <dsp:cNvPr id="0" name=""/>
        <dsp:cNvSpPr/>
      </dsp:nvSpPr>
      <dsp:spPr>
        <a:xfrm>
          <a:off x="1484644" y="315787"/>
          <a:ext cx="2899029" cy="2899029"/>
        </a:xfrm>
        <a:prstGeom prst="pie">
          <a:avLst>
            <a:gd name="adj1" fmla="val 771428"/>
            <a:gd name="adj2" fmla="val 3857143"/>
          </a:avLst>
        </a:prstGeom>
        <a:gradFill rotWithShape="0">
          <a:gsLst>
            <a:gs pos="0">
              <a:schemeClr val="accent2">
                <a:hueOff val="-1570184"/>
                <a:satOff val="-2097"/>
                <a:lumOff val="1242"/>
                <a:alphaOff val="0"/>
                <a:tint val="0"/>
              </a:schemeClr>
            </a:gs>
            <a:gs pos="44000">
              <a:schemeClr val="accent2">
                <a:hueOff val="-1570184"/>
                <a:satOff val="-2097"/>
                <a:lumOff val="1242"/>
                <a:alphaOff val="0"/>
                <a:tint val="60000"/>
                <a:satMod val="120000"/>
              </a:schemeClr>
            </a:gs>
            <a:gs pos="100000">
              <a:schemeClr val="accent2">
                <a:hueOff val="-1570184"/>
                <a:satOff val="-2097"/>
                <a:lumOff val="1242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3</a:t>
          </a:r>
          <a:endParaRPr lang="ru-RU" sz="2900" kern="1200" dirty="0"/>
        </a:p>
      </dsp:txBody>
      <dsp:txXfrm>
        <a:off x="3346235" y="2032771"/>
        <a:ext cx="690245" cy="534939"/>
      </dsp:txXfrm>
    </dsp:sp>
    <dsp:sp modelId="{A573EFD7-1516-4C69-A1C9-2E399F10EE7C}">
      <dsp:nvSpPr>
        <dsp:cNvPr id="0" name=""/>
        <dsp:cNvSpPr/>
      </dsp:nvSpPr>
      <dsp:spPr>
        <a:xfrm>
          <a:off x="1430805" y="341671"/>
          <a:ext cx="2899029" cy="2899029"/>
        </a:xfrm>
        <a:prstGeom prst="pie">
          <a:avLst>
            <a:gd name="adj1" fmla="val 3857226"/>
            <a:gd name="adj2" fmla="val 6942858"/>
          </a:avLst>
        </a:prstGeom>
        <a:gradFill rotWithShape="0">
          <a:gsLst>
            <a:gs pos="0">
              <a:schemeClr val="accent2">
                <a:hueOff val="-2355276"/>
                <a:satOff val="-3145"/>
                <a:lumOff val="1863"/>
                <a:alphaOff val="0"/>
                <a:tint val="0"/>
              </a:schemeClr>
            </a:gs>
            <a:gs pos="44000">
              <a:schemeClr val="accent2">
                <a:hueOff val="-2355276"/>
                <a:satOff val="-3145"/>
                <a:lumOff val="1863"/>
                <a:alphaOff val="0"/>
                <a:tint val="60000"/>
                <a:satMod val="120000"/>
              </a:schemeClr>
            </a:gs>
            <a:gs pos="100000">
              <a:schemeClr val="accent2">
                <a:hueOff val="-2355276"/>
                <a:satOff val="-3145"/>
                <a:lumOff val="1863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4</a:t>
          </a:r>
          <a:endParaRPr lang="ru-RU" sz="2900" kern="1200" dirty="0"/>
        </a:p>
      </dsp:txBody>
      <dsp:txXfrm>
        <a:off x="2543825" y="2619479"/>
        <a:ext cx="672988" cy="483171"/>
      </dsp:txXfrm>
    </dsp:sp>
    <dsp:sp modelId="{B5FD20BC-3483-4344-B545-D73AA5F0C601}">
      <dsp:nvSpPr>
        <dsp:cNvPr id="0" name=""/>
        <dsp:cNvSpPr/>
      </dsp:nvSpPr>
      <dsp:spPr>
        <a:xfrm>
          <a:off x="1376966" y="315787"/>
          <a:ext cx="2899029" cy="2899029"/>
        </a:xfrm>
        <a:prstGeom prst="pie">
          <a:avLst>
            <a:gd name="adj1" fmla="val 6942858"/>
            <a:gd name="adj2" fmla="val 10028574"/>
          </a:avLst>
        </a:prstGeom>
        <a:gradFill rotWithShape="0">
          <a:gsLst>
            <a:gs pos="0">
              <a:schemeClr val="accent2">
                <a:hueOff val="-3140368"/>
                <a:satOff val="-4193"/>
                <a:lumOff val="2484"/>
                <a:alphaOff val="0"/>
                <a:tint val="0"/>
              </a:schemeClr>
            </a:gs>
            <a:gs pos="44000">
              <a:schemeClr val="accent2">
                <a:hueOff val="-3140368"/>
                <a:satOff val="-4193"/>
                <a:lumOff val="2484"/>
                <a:alphaOff val="0"/>
                <a:tint val="60000"/>
                <a:satMod val="120000"/>
              </a:schemeClr>
            </a:gs>
            <a:gs pos="100000">
              <a:schemeClr val="accent2">
                <a:hueOff val="-3140368"/>
                <a:satOff val="-4193"/>
                <a:lumOff val="2484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5</a:t>
          </a:r>
          <a:endParaRPr lang="ru-RU" sz="2900" kern="1200" dirty="0"/>
        </a:p>
      </dsp:txBody>
      <dsp:txXfrm>
        <a:off x="1724159" y="2032771"/>
        <a:ext cx="690245" cy="534939"/>
      </dsp:txXfrm>
    </dsp:sp>
    <dsp:sp modelId="{96FB22FF-05EF-4E36-B56C-5F68E0F25843}">
      <dsp:nvSpPr>
        <dsp:cNvPr id="0" name=""/>
        <dsp:cNvSpPr/>
      </dsp:nvSpPr>
      <dsp:spPr>
        <a:xfrm>
          <a:off x="1363506" y="257116"/>
          <a:ext cx="2899029" cy="2899029"/>
        </a:xfrm>
        <a:prstGeom prst="pie">
          <a:avLst>
            <a:gd name="adj1" fmla="val 10028574"/>
            <a:gd name="adj2" fmla="val 13114284"/>
          </a:avLst>
        </a:prstGeom>
        <a:gradFill rotWithShape="0">
          <a:gsLst>
            <a:gs pos="0">
              <a:schemeClr val="accent2">
                <a:hueOff val="-3925459"/>
                <a:satOff val="-5242"/>
                <a:lumOff val="3105"/>
                <a:alphaOff val="0"/>
                <a:tint val="0"/>
              </a:schemeClr>
            </a:gs>
            <a:gs pos="44000">
              <a:schemeClr val="accent2">
                <a:hueOff val="-3925459"/>
                <a:satOff val="-5242"/>
                <a:lumOff val="3105"/>
                <a:alphaOff val="0"/>
                <a:tint val="60000"/>
                <a:satMod val="120000"/>
              </a:schemeClr>
            </a:gs>
            <a:gs pos="100000">
              <a:schemeClr val="accent2">
                <a:hueOff val="-3925459"/>
                <a:satOff val="-5242"/>
                <a:lumOff val="3105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6</a:t>
          </a:r>
          <a:endParaRPr lang="ru-RU" sz="2900" kern="1200" dirty="0"/>
        </a:p>
      </dsp:txBody>
      <dsp:txXfrm>
        <a:off x="1499830" y="1308014"/>
        <a:ext cx="793781" cy="483171"/>
      </dsp:txXfrm>
    </dsp:sp>
    <dsp:sp modelId="{93ED576F-9B67-4B5A-A5BE-FFD2FB661941}">
      <dsp:nvSpPr>
        <dsp:cNvPr id="0" name=""/>
        <dsp:cNvSpPr/>
      </dsp:nvSpPr>
      <dsp:spPr>
        <a:xfrm>
          <a:off x="1400779" y="210524"/>
          <a:ext cx="2899029" cy="2899029"/>
        </a:xfrm>
        <a:prstGeom prst="pie">
          <a:avLst>
            <a:gd name="adj1" fmla="val 13114284"/>
            <a:gd name="adj2" fmla="val 16200000"/>
          </a:avLst>
        </a:prstGeom>
        <a:gradFill rotWithShape="0">
          <a:gsLst>
            <a:gs pos="0">
              <a:schemeClr val="accent2">
                <a:hueOff val="-4710551"/>
                <a:satOff val="-6290"/>
                <a:lumOff val="3726"/>
                <a:alphaOff val="0"/>
                <a:tint val="0"/>
              </a:schemeClr>
            </a:gs>
            <a:gs pos="44000">
              <a:schemeClr val="accent2">
                <a:hueOff val="-4710551"/>
                <a:satOff val="-6290"/>
                <a:lumOff val="3726"/>
                <a:alphaOff val="0"/>
                <a:tint val="60000"/>
                <a:satMod val="120000"/>
              </a:schemeClr>
            </a:gs>
            <a:gs pos="100000">
              <a:schemeClr val="accent2">
                <a:hueOff val="-4710551"/>
                <a:satOff val="-6290"/>
                <a:lumOff val="3726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7</a:t>
          </a:r>
          <a:endParaRPr lang="ru-RU" sz="2900" kern="1200" dirty="0"/>
        </a:p>
      </dsp:txBody>
      <dsp:txXfrm>
        <a:off x="2086538" y="479720"/>
        <a:ext cx="690245" cy="552196"/>
      </dsp:txXfrm>
    </dsp:sp>
    <dsp:sp modelId="{413F1800-F709-4C9F-80C1-41C044F8FA96}">
      <dsp:nvSpPr>
        <dsp:cNvPr id="0" name=""/>
        <dsp:cNvSpPr/>
      </dsp:nvSpPr>
      <dsp:spPr>
        <a:xfrm>
          <a:off x="1281222" y="31061"/>
          <a:ext cx="3257956" cy="3257956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1E97F8A-3A54-459D-AF30-F4F1BAB34F80}">
      <dsp:nvSpPr>
        <dsp:cNvPr id="0" name=""/>
        <dsp:cNvSpPr/>
      </dsp:nvSpPr>
      <dsp:spPr>
        <a:xfrm>
          <a:off x="1256807" y="70756"/>
          <a:ext cx="3257956" cy="3257956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gradFill rotWithShape="0">
          <a:gsLst>
            <a:gs pos="0">
              <a:schemeClr val="accent2">
                <a:hueOff val="-785092"/>
                <a:satOff val="-1048"/>
                <a:lumOff val="621"/>
                <a:alphaOff val="0"/>
                <a:tint val="0"/>
              </a:schemeClr>
            </a:gs>
            <a:gs pos="44000">
              <a:schemeClr val="accent2">
                <a:hueOff val="-785092"/>
                <a:satOff val="-1048"/>
                <a:lumOff val="621"/>
                <a:alphaOff val="0"/>
                <a:tint val="60000"/>
                <a:satMod val="120000"/>
              </a:schemeClr>
            </a:gs>
            <a:gs pos="100000">
              <a:schemeClr val="accent2">
                <a:hueOff val="-785092"/>
                <a:satOff val="-1048"/>
                <a:lumOff val="621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11BE233-FE37-4FEB-85B2-AB5A3B643475}">
      <dsp:nvSpPr>
        <dsp:cNvPr id="0" name=""/>
        <dsp:cNvSpPr/>
      </dsp:nvSpPr>
      <dsp:spPr>
        <a:xfrm>
          <a:off x="1305223" y="136393"/>
          <a:ext cx="3257956" cy="3257956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gradFill rotWithShape="0">
          <a:gsLst>
            <a:gs pos="0">
              <a:schemeClr val="accent2">
                <a:hueOff val="-1570184"/>
                <a:satOff val="-2097"/>
                <a:lumOff val="1242"/>
                <a:alphaOff val="0"/>
                <a:tint val="0"/>
              </a:schemeClr>
            </a:gs>
            <a:gs pos="44000">
              <a:schemeClr val="accent2">
                <a:hueOff val="-1570184"/>
                <a:satOff val="-2097"/>
                <a:lumOff val="1242"/>
                <a:alphaOff val="0"/>
                <a:tint val="60000"/>
                <a:satMod val="120000"/>
              </a:schemeClr>
            </a:gs>
            <a:gs pos="100000">
              <a:schemeClr val="accent2">
                <a:hueOff val="-1570184"/>
                <a:satOff val="-2097"/>
                <a:lumOff val="1242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D2266B7-5D42-4D6B-A51B-0584E567DDFD}">
      <dsp:nvSpPr>
        <dsp:cNvPr id="0" name=""/>
        <dsp:cNvSpPr/>
      </dsp:nvSpPr>
      <dsp:spPr>
        <a:xfrm>
          <a:off x="1251341" y="162131"/>
          <a:ext cx="3257956" cy="3257956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gradFill rotWithShape="0">
          <a:gsLst>
            <a:gs pos="0">
              <a:schemeClr val="accent2">
                <a:hueOff val="-2355276"/>
                <a:satOff val="-3145"/>
                <a:lumOff val="1863"/>
                <a:alphaOff val="0"/>
                <a:tint val="0"/>
              </a:schemeClr>
            </a:gs>
            <a:gs pos="44000">
              <a:schemeClr val="accent2">
                <a:hueOff val="-2355276"/>
                <a:satOff val="-3145"/>
                <a:lumOff val="1863"/>
                <a:alphaOff val="0"/>
                <a:tint val="60000"/>
                <a:satMod val="120000"/>
              </a:schemeClr>
            </a:gs>
            <a:gs pos="100000">
              <a:schemeClr val="accent2">
                <a:hueOff val="-2355276"/>
                <a:satOff val="-3145"/>
                <a:lumOff val="1863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C00BD65-B9EE-4CA9-9B8F-0127C681E71D}">
      <dsp:nvSpPr>
        <dsp:cNvPr id="0" name=""/>
        <dsp:cNvSpPr/>
      </dsp:nvSpPr>
      <dsp:spPr>
        <a:xfrm>
          <a:off x="1197460" y="136393"/>
          <a:ext cx="3257956" cy="3257956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gradFill rotWithShape="0">
          <a:gsLst>
            <a:gs pos="0">
              <a:schemeClr val="accent2">
                <a:hueOff val="-3140368"/>
                <a:satOff val="-4193"/>
                <a:lumOff val="2484"/>
                <a:alphaOff val="0"/>
                <a:tint val="0"/>
              </a:schemeClr>
            </a:gs>
            <a:gs pos="44000">
              <a:schemeClr val="accent2">
                <a:hueOff val="-3140368"/>
                <a:satOff val="-4193"/>
                <a:lumOff val="2484"/>
                <a:alphaOff val="0"/>
                <a:tint val="60000"/>
                <a:satMod val="120000"/>
              </a:schemeClr>
            </a:gs>
            <a:gs pos="100000">
              <a:schemeClr val="accent2">
                <a:hueOff val="-3140368"/>
                <a:satOff val="-4193"/>
                <a:lumOff val="2484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A9CEDE2-1F36-4E57-9697-DD745A844DEC}">
      <dsp:nvSpPr>
        <dsp:cNvPr id="0" name=""/>
        <dsp:cNvSpPr/>
      </dsp:nvSpPr>
      <dsp:spPr>
        <a:xfrm>
          <a:off x="1183953" y="77858"/>
          <a:ext cx="3257956" cy="3257956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gradFill rotWithShape="0">
          <a:gsLst>
            <a:gs pos="0">
              <a:schemeClr val="accent2">
                <a:hueOff val="-3925459"/>
                <a:satOff val="-5242"/>
                <a:lumOff val="3105"/>
                <a:alphaOff val="0"/>
                <a:tint val="0"/>
              </a:schemeClr>
            </a:gs>
            <a:gs pos="44000">
              <a:schemeClr val="accent2">
                <a:hueOff val="-3925459"/>
                <a:satOff val="-5242"/>
                <a:lumOff val="3105"/>
                <a:alphaOff val="0"/>
                <a:tint val="60000"/>
                <a:satMod val="120000"/>
              </a:schemeClr>
            </a:gs>
            <a:gs pos="100000">
              <a:schemeClr val="accent2">
                <a:hueOff val="-3925459"/>
                <a:satOff val="-5242"/>
                <a:lumOff val="3105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58EA3BA-75CC-4DB2-A862-CE7A0BA2438A}">
      <dsp:nvSpPr>
        <dsp:cNvPr id="0" name=""/>
        <dsp:cNvSpPr/>
      </dsp:nvSpPr>
      <dsp:spPr>
        <a:xfrm>
          <a:off x="1202629" y="-38040"/>
          <a:ext cx="3257956" cy="3257956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gradFill rotWithShape="0">
          <a:gsLst>
            <a:gs pos="0">
              <a:schemeClr val="accent2">
                <a:hueOff val="-4710551"/>
                <a:satOff val="-6290"/>
                <a:lumOff val="3726"/>
                <a:alphaOff val="0"/>
                <a:tint val="0"/>
              </a:schemeClr>
            </a:gs>
            <a:gs pos="44000">
              <a:schemeClr val="accent2">
                <a:hueOff val="-4710551"/>
                <a:satOff val="-6290"/>
                <a:lumOff val="3726"/>
                <a:alphaOff val="0"/>
                <a:tint val="60000"/>
                <a:satMod val="120000"/>
              </a:schemeClr>
            </a:gs>
            <a:gs pos="100000">
              <a:schemeClr val="accent2">
                <a:hueOff val="-4710551"/>
                <a:satOff val="-6290"/>
                <a:lumOff val="3726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FFE9-BCF3-466B-8BE4-33D42221A295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3012-697C-48E8-A352-75D47A7665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FFE9-BCF3-466B-8BE4-33D42221A295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3012-697C-48E8-A352-75D47A7665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FFE9-BCF3-466B-8BE4-33D42221A295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3012-697C-48E8-A352-75D47A76650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FFE9-BCF3-466B-8BE4-33D42221A295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3012-697C-48E8-A352-75D47A76650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FFE9-BCF3-466B-8BE4-33D42221A295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3012-697C-48E8-A352-75D47A7665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FFE9-BCF3-466B-8BE4-33D42221A295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3012-697C-48E8-A352-75D47A76650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FFE9-BCF3-466B-8BE4-33D42221A295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3012-697C-48E8-A352-75D47A7665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FFE9-BCF3-466B-8BE4-33D42221A295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3012-697C-48E8-A352-75D47A7665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FFE9-BCF3-466B-8BE4-33D42221A295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3012-697C-48E8-A352-75D47A7665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FFE9-BCF3-466B-8BE4-33D42221A295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3012-697C-48E8-A352-75D47A76650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FFE9-BCF3-466B-8BE4-33D42221A295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3012-697C-48E8-A352-75D47A76650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8B5FFE9-BCF3-466B-8BE4-33D42221A295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8F3012-697C-48E8-A352-75D47A76650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 err="1" smtClean="0">
                <a:solidFill>
                  <a:srgbClr val="FF0000"/>
                </a:solidFill>
              </a:rPr>
              <a:t>Интерактивдуу</a:t>
            </a:r>
            <a:r>
              <a:rPr lang="ru-RU" sz="6000" b="1" dirty="0" smtClean="0">
                <a:solidFill>
                  <a:srgbClr val="FF0000"/>
                </a:solidFill>
              </a:rPr>
              <a:t> </a:t>
            </a:r>
            <a:r>
              <a:rPr lang="ru-RU" sz="6000" b="1" dirty="0" err="1" smtClean="0">
                <a:solidFill>
                  <a:srgbClr val="FF0000"/>
                </a:solidFill>
              </a:rPr>
              <a:t>оюн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5400" dirty="0" err="1" smtClean="0">
                <a:solidFill>
                  <a:srgbClr val="0070C0"/>
                </a:solidFill>
              </a:rPr>
              <a:t>Менин</a:t>
            </a:r>
            <a:r>
              <a:rPr lang="ru-RU" sz="5400" dirty="0" smtClean="0">
                <a:solidFill>
                  <a:srgbClr val="0070C0"/>
                </a:solidFill>
              </a:rPr>
              <a:t> </a:t>
            </a:r>
            <a:r>
              <a:rPr lang="ru-RU" sz="5400" dirty="0" err="1" smtClean="0">
                <a:solidFill>
                  <a:srgbClr val="0070C0"/>
                </a:solidFill>
              </a:rPr>
              <a:t>суйуктуу</a:t>
            </a:r>
            <a:r>
              <a:rPr lang="ru-RU" sz="5400" dirty="0" smtClean="0">
                <a:solidFill>
                  <a:srgbClr val="0070C0"/>
                </a:solidFill>
              </a:rPr>
              <a:t> </a:t>
            </a:r>
            <a:r>
              <a:rPr lang="ru-RU" sz="5400" dirty="0" err="1" smtClean="0">
                <a:solidFill>
                  <a:srgbClr val="0070C0"/>
                </a:solidFill>
              </a:rPr>
              <a:t>китебим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99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4734983"/>
              </p:ext>
            </p:extLst>
          </p:nvPr>
        </p:nvGraphicFramePr>
        <p:xfrm>
          <a:off x="3383360" y="3173438"/>
          <a:ext cx="5760640" cy="3451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2123728" y="4049470"/>
            <a:ext cx="2448272" cy="178339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Старт-стоп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9537" y="313809"/>
            <a:ext cx="1362164" cy="13878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Китептин</a:t>
            </a:r>
            <a:r>
              <a:rPr lang="ru-RU" dirty="0" smtClean="0"/>
              <a:t> автору ким ?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39060" y="320105"/>
            <a:ext cx="1362163" cy="13884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Негизги</a:t>
            </a:r>
            <a:r>
              <a:rPr lang="ru-RU" dirty="0" smtClean="0"/>
              <a:t> </a:t>
            </a:r>
            <a:r>
              <a:rPr lang="ru-RU" dirty="0" err="1" smtClean="0"/>
              <a:t>каармандарды</a:t>
            </a:r>
            <a:r>
              <a:rPr lang="ru-RU" dirty="0" smtClean="0"/>
              <a:t> </a:t>
            </a:r>
            <a:r>
              <a:rPr lang="ru-RU" dirty="0" err="1" smtClean="0"/>
              <a:t>ата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8551" y="1795855"/>
            <a:ext cx="1224136" cy="13878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Чыгарма</a:t>
            </a:r>
            <a:r>
              <a:rPr lang="ru-RU" dirty="0" smtClean="0"/>
              <a:t> </a:t>
            </a:r>
            <a:r>
              <a:rPr lang="ru-RU" dirty="0" err="1" smtClean="0"/>
              <a:t>эмне</a:t>
            </a:r>
            <a:r>
              <a:rPr lang="ru-RU" dirty="0" smtClean="0"/>
              <a:t> </a:t>
            </a:r>
            <a:r>
              <a:rPr lang="ru-RU" dirty="0" err="1" smtClean="0"/>
              <a:t>жонундо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478597" y="323538"/>
            <a:ext cx="1362163" cy="14022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Терс</a:t>
            </a:r>
            <a:r>
              <a:rPr lang="ru-RU" dirty="0" smtClean="0"/>
              <a:t> </a:t>
            </a:r>
            <a:r>
              <a:rPr lang="ru-RU" dirty="0" err="1" smtClean="0"/>
              <a:t>каармандар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77627" y="323538"/>
            <a:ext cx="1183609" cy="13724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Кайсы</a:t>
            </a:r>
            <a:r>
              <a:rPr lang="ru-RU" dirty="0" smtClean="0"/>
              <a:t> </a:t>
            </a:r>
            <a:r>
              <a:rPr lang="ru-RU" dirty="0" err="1" smtClean="0"/>
              <a:t>каарман</a:t>
            </a:r>
            <a:r>
              <a:rPr lang="ru-RU" dirty="0" smtClean="0"/>
              <a:t> </a:t>
            </a:r>
            <a:r>
              <a:rPr lang="ru-RU" dirty="0" err="1" smtClean="0"/>
              <a:t>жагат</a:t>
            </a:r>
            <a:r>
              <a:rPr lang="ru-RU" dirty="0" smtClean="0"/>
              <a:t> ?</a:t>
            </a:r>
            <a:r>
              <a:rPr lang="ru-RU" dirty="0" err="1" smtClean="0"/>
              <a:t>Эмне</a:t>
            </a:r>
            <a:r>
              <a:rPr lang="ru-RU" dirty="0" smtClean="0"/>
              <a:t> </a:t>
            </a:r>
            <a:r>
              <a:rPr lang="ru-RU" dirty="0" err="1" smtClean="0"/>
              <a:t>учун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98105" y="316674"/>
            <a:ext cx="1362163" cy="13884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Негизги</a:t>
            </a:r>
            <a:r>
              <a:rPr lang="ru-RU" dirty="0" smtClean="0"/>
              <a:t> </a:t>
            </a:r>
            <a:r>
              <a:rPr lang="ru-RU" dirty="0" err="1" smtClean="0"/>
              <a:t>окуялар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18582" y="310944"/>
            <a:ext cx="1362164" cy="13878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Эмне</a:t>
            </a:r>
            <a:r>
              <a:rPr lang="ru-RU" dirty="0" smtClean="0"/>
              <a:t> </a:t>
            </a:r>
            <a:r>
              <a:rPr lang="ru-RU" dirty="0" err="1" smtClean="0"/>
              <a:t>учун</a:t>
            </a:r>
            <a:r>
              <a:rPr lang="ru-RU" dirty="0" smtClean="0"/>
              <a:t> </a:t>
            </a:r>
            <a:r>
              <a:rPr lang="ru-RU" dirty="0" err="1" smtClean="0"/>
              <a:t>суйуктуу</a:t>
            </a:r>
            <a:r>
              <a:rPr lang="ru-RU" dirty="0" smtClean="0"/>
              <a:t> ?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9537" y="308079"/>
            <a:ext cx="1362164" cy="13878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739060" y="332700"/>
            <a:ext cx="1405313" cy="137240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18582" y="308080"/>
            <a:ext cx="1362164" cy="13878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698105" y="332700"/>
            <a:ext cx="1362163" cy="13632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177627" y="308079"/>
            <a:ext cx="1194607" cy="136324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478597" y="320106"/>
            <a:ext cx="1362163" cy="140571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28551" y="1795855"/>
            <a:ext cx="1293150" cy="1387865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Чыгарма</a:t>
            </a:r>
            <a:r>
              <a:rPr lang="ru-RU" dirty="0" smtClean="0"/>
              <a:t> </a:t>
            </a:r>
            <a:r>
              <a:rPr lang="ru-RU" dirty="0" err="1" smtClean="0"/>
              <a:t>эмне</a:t>
            </a:r>
            <a:r>
              <a:rPr lang="ru-RU" dirty="0" smtClean="0"/>
              <a:t> </a:t>
            </a:r>
            <a:r>
              <a:rPr lang="ru-RU" dirty="0" err="1" smtClean="0"/>
              <a:t>жонундо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28551" y="1795855"/>
            <a:ext cx="1445550" cy="1387865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30577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18" grpId="0" animBg="1"/>
      <p:bldP spid="20" grpId="0" animBg="1"/>
      <p:bldP spid="21" grpId="0" animBg="1"/>
      <p:bldP spid="22" grpId="0" animBg="1"/>
      <p:bldP spid="22" grpId="1" animBg="1"/>
      <p:bldP spid="23" grpId="0" animBg="1"/>
      <p:bldP spid="25" grpId="0" animBg="1"/>
      <p:bldP spid="25" grpId="1" animBg="1"/>
      <p:bldP spid="2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143</TotalTime>
  <Words>53</Words>
  <Application>Microsoft Office PowerPoint</Application>
  <PresentationFormat>Экран 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Волна</vt:lpstr>
      <vt:lpstr>Интерактивдуу оюн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Интерактивдуу оюн</dc:title>
  <dc:creator>MSI</dc:creator>
  <cp:lastModifiedBy>MSI</cp:lastModifiedBy>
  <cp:revision>11</cp:revision>
  <dcterms:created xsi:type="dcterms:W3CDTF">2023-06-10T07:45:30Z</dcterms:created>
  <dcterms:modified xsi:type="dcterms:W3CDTF">2023-06-10T10:08:36Z</dcterms:modified>
</cp:coreProperties>
</file>