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ru-K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E7188190-6EE1-493D-AE36-2E15436D5A3A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108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DCE837-D723-4BAD-8823-99F35DDDADC1}" type="doc">
      <dgm:prSet loTypeId="urn:microsoft.com/office/officeart/2005/8/layout/chart3" loCatId="relationship" qsTypeId="urn:microsoft.com/office/officeart/2005/8/quickstyle/simple1" qsCatId="simple" csTypeId="urn:microsoft.com/office/officeart/2005/8/colors/colorful1" csCatId="colorful" phldr="1"/>
      <dgm:spPr/>
    </dgm:pt>
    <dgm:pt modelId="{A1DF0B5E-DEAD-491F-9D01-81726F8F3A6F}">
      <dgm:prSet phldrT="[Текст]"/>
      <dgm:spPr/>
      <dgm:t>
        <a:bodyPr/>
        <a:lstStyle/>
        <a:p>
          <a:r>
            <a:rPr lang="ru-RU" dirty="0"/>
            <a:t>2</a:t>
          </a:r>
          <a:endParaRPr lang="ru-KG" dirty="0"/>
        </a:p>
      </dgm:t>
    </dgm:pt>
    <dgm:pt modelId="{C2D5F77C-AEFB-4264-8D18-0D544261F725}" type="parTrans" cxnId="{0374010E-6959-4777-A4DA-2DD3A509A033}">
      <dgm:prSet/>
      <dgm:spPr/>
      <dgm:t>
        <a:bodyPr/>
        <a:lstStyle/>
        <a:p>
          <a:endParaRPr lang="ru-KG"/>
        </a:p>
      </dgm:t>
    </dgm:pt>
    <dgm:pt modelId="{42B6AB47-445C-460F-B5D3-A5C904F130DF}" type="sibTrans" cxnId="{0374010E-6959-4777-A4DA-2DD3A509A033}">
      <dgm:prSet/>
      <dgm:spPr/>
      <dgm:t>
        <a:bodyPr/>
        <a:lstStyle/>
        <a:p>
          <a:endParaRPr lang="ru-KG"/>
        </a:p>
      </dgm:t>
    </dgm:pt>
    <dgm:pt modelId="{086AA219-3D12-4058-9AFA-2A51A48B8A60}">
      <dgm:prSet phldrT="[Текст]"/>
      <dgm:spPr/>
      <dgm:t>
        <a:bodyPr/>
        <a:lstStyle/>
        <a:p>
          <a:r>
            <a:rPr lang="ru-RU" dirty="0"/>
            <a:t>3</a:t>
          </a:r>
          <a:endParaRPr lang="ru-KG" dirty="0"/>
        </a:p>
      </dgm:t>
    </dgm:pt>
    <dgm:pt modelId="{E8810CD1-504E-4DAD-9ED4-AC3C786A8E52}" type="parTrans" cxnId="{2BFA2551-D45D-4D73-9E0D-72F82D41CF7A}">
      <dgm:prSet/>
      <dgm:spPr/>
      <dgm:t>
        <a:bodyPr/>
        <a:lstStyle/>
        <a:p>
          <a:endParaRPr lang="ru-KG"/>
        </a:p>
      </dgm:t>
    </dgm:pt>
    <dgm:pt modelId="{773DD6C6-BFA0-45BC-BFC5-D6669F7D24F1}" type="sibTrans" cxnId="{2BFA2551-D45D-4D73-9E0D-72F82D41CF7A}">
      <dgm:prSet/>
      <dgm:spPr/>
      <dgm:t>
        <a:bodyPr/>
        <a:lstStyle/>
        <a:p>
          <a:endParaRPr lang="ru-KG"/>
        </a:p>
      </dgm:t>
    </dgm:pt>
    <dgm:pt modelId="{462C0CB9-60B7-4E04-AA81-270AF4163F7E}">
      <dgm:prSet phldrT="[Текст]"/>
      <dgm:spPr/>
      <dgm:t>
        <a:bodyPr/>
        <a:lstStyle/>
        <a:p>
          <a:r>
            <a:rPr lang="ru-RU" dirty="0"/>
            <a:t>1</a:t>
          </a:r>
          <a:endParaRPr lang="ru-KG" dirty="0"/>
        </a:p>
      </dgm:t>
    </dgm:pt>
    <dgm:pt modelId="{2A8E865A-CFB3-4C5D-80FB-A893C6949701}" type="parTrans" cxnId="{F179F1BD-2802-483C-A3E7-73479F483722}">
      <dgm:prSet/>
      <dgm:spPr/>
      <dgm:t>
        <a:bodyPr/>
        <a:lstStyle/>
        <a:p>
          <a:endParaRPr lang="ru-KG"/>
        </a:p>
      </dgm:t>
    </dgm:pt>
    <dgm:pt modelId="{59B1ACD0-880F-4A5C-B94B-06872BDF7ADA}" type="sibTrans" cxnId="{F179F1BD-2802-483C-A3E7-73479F483722}">
      <dgm:prSet/>
      <dgm:spPr/>
      <dgm:t>
        <a:bodyPr/>
        <a:lstStyle/>
        <a:p>
          <a:endParaRPr lang="ru-KG"/>
        </a:p>
      </dgm:t>
    </dgm:pt>
    <dgm:pt modelId="{449A29A8-3392-4469-9B9D-253E7F9CE0EC}">
      <dgm:prSet phldrT="[Текст]"/>
      <dgm:spPr/>
      <dgm:t>
        <a:bodyPr/>
        <a:lstStyle/>
        <a:p>
          <a:r>
            <a:rPr lang="ru-RU" dirty="0"/>
            <a:t>4</a:t>
          </a:r>
          <a:endParaRPr lang="ru-KG" dirty="0"/>
        </a:p>
      </dgm:t>
    </dgm:pt>
    <dgm:pt modelId="{A80F015B-39DF-4178-A179-6FD5689BD52F}" type="parTrans" cxnId="{DC81852B-BE88-414C-9CEE-9C50C34F0F9B}">
      <dgm:prSet/>
      <dgm:spPr/>
      <dgm:t>
        <a:bodyPr/>
        <a:lstStyle/>
        <a:p>
          <a:endParaRPr lang="ru-KG"/>
        </a:p>
      </dgm:t>
    </dgm:pt>
    <dgm:pt modelId="{7E31C135-179F-43EC-8734-E1083BF26E58}" type="sibTrans" cxnId="{DC81852B-BE88-414C-9CEE-9C50C34F0F9B}">
      <dgm:prSet/>
      <dgm:spPr/>
      <dgm:t>
        <a:bodyPr/>
        <a:lstStyle/>
        <a:p>
          <a:endParaRPr lang="ru-KG"/>
        </a:p>
      </dgm:t>
    </dgm:pt>
    <dgm:pt modelId="{C199DBDE-80D1-491D-BC27-C334B567E1F7}">
      <dgm:prSet phldrT="[Текст]"/>
      <dgm:spPr/>
      <dgm:t>
        <a:bodyPr/>
        <a:lstStyle/>
        <a:p>
          <a:r>
            <a:rPr lang="ru-RU" dirty="0"/>
            <a:t>5</a:t>
          </a:r>
          <a:endParaRPr lang="ru-KG" dirty="0"/>
        </a:p>
      </dgm:t>
    </dgm:pt>
    <dgm:pt modelId="{6AE1ABA4-3EDB-4D20-946B-0920837968B6}" type="parTrans" cxnId="{25948338-5362-4BFC-9299-026ECF658759}">
      <dgm:prSet/>
      <dgm:spPr/>
      <dgm:t>
        <a:bodyPr/>
        <a:lstStyle/>
        <a:p>
          <a:endParaRPr lang="ru-KG"/>
        </a:p>
      </dgm:t>
    </dgm:pt>
    <dgm:pt modelId="{843065F5-2076-4D4A-AA6D-3639AF4C12A3}" type="sibTrans" cxnId="{25948338-5362-4BFC-9299-026ECF658759}">
      <dgm:prSet/>
      <dgm:spPr/>
      <dgm:t>
        <a:bodyPr/>
        <a:lstStyle/>
        <a:p>
          <a:endParaRPr lang="ru-KG"/>
        </a:p>
      </dgm:t>
    </dgm:pt>
    <dgm:pt modelId="{16620B09-FE85-4D67-984C-0CCD6531D72C}">
      <dgm:prSet phldrT="[Текст]"/>
      <dgm:spPr/>
      <dgm:t>
        <a:bodyPr/>
        <a:lstStyle/>
        <a:p>
          <a:r>
            <a:rPr lang="ru-RU" dirty="0"/>
            <a:t>6</a:t>
          </a:r>
          <a:endParaRPr lang="ru-KG" dirty="0"/>
        </a:p>
      </dgm:t>
    </dgm:pt>
    <dgm:pt modelId="{9110F7BA-4DBF-42D9-9D50-7DFE3618862D}" type="parTrans" cxnId="{7CFE66F9-088E-47D4-96BE-19FA5DB42470}">
      <dgm:prSet/>
      <dgm:spPr/>
      <dgm:t>
        <a:bodyPr/>
        <a:lstStyle/>
        <a:p>
          <a:endParaRPr lang="ru-KG"/>
        </a:p>
      </dgm:t>
    </dgm:pt>
    <dgm:pt modelId="{68799487-580E-49DF-9EF5-4A392B4346A8}" type="sibTrans" cxnId="{7CFE66F9-088E-47D4-96BE-19FA5DB42470}">
      <dgm:prSet/>
      <dgm:spPr/>
      <dgm:t>
        <a:bodyPr/>
        <a:lstStyle/>
        <a:p>
          <a:endParaRPr lang="ru-KG"/>
        </a:p>
      </dgm:t>
    </dgm:pt>
    <dgm:pt modelId="{F88E938F-0221-448E-85F1-0D54889B0AD7}">
      <dgm:prSet phldrT="[Текст]"/>
      <dgm:spPr/>
      <dgm:t>
        <a:bodyPr/>
        <a:lstStyle/>
        <a:p>
          <a:r>
            <a:rPr lang="ru-RU" dirty="0"/>
            <a:t>7</a:t>
          </a:r>
          <a:endParaRPr lang="ru-KG" dirty="0"/>
        </a:p>
      </dgm:t>
    </dgm:pt>
    <dgm:pt modelId="{DF25FFCF-EDD4-43C7-B9F9-B569FEF5D208}" type="parTrans" cxnId="{FB7F0413-2C14-4106-A381-10D8EF7CFAB6}">
      <dgm:prSet/>
      <dgm:spPr/>
      <dgm:t>
        <a:bodyPr/>
        <a:lstStyle/>
        <a:p>
          <a:endParaRPr lang="ru-KG"/>
        </a:p>
      </dgm:t>
    </dgm:pt>
    <dgm:pt modelId="{321E5DCC-72AD-45C4-8B6F-0D82317C6304}" type="sibTrans" cxnId="{FB7F0413-2C14-4106-A381-10D8EF7CFAB6}">
      <dgm:prSet/>
      <dgm:spPr/>
      <dgm:t>
        <a:bodyPr/>
        <a:lstStyle/>
        <a:p>
          <a:endParaRPr lang="ru-KG"/>
        </a:p>
      </dgm:t>
    </dgm:pt>
    <dgm:pt modelId="{D6BC13BF-4F9D-48E6-B846-72E65D2028A1}">
      <dgm:prSet phldrT="[Текст]"/>
      <dgm:spPr/>
      <dgm:t>
        <a:bodyPr/>
        <a:lstStyle/>
        <a:p>
          <a:endParaRPr lang="ru-KG" dirty="0"/>
        </a:p>
      </dgm:t>
    </dgm:pt>
    <dgm:pt modelId="{A70B38D9-F4EC-4E66-94AB-4EDE4B5761BD}" type="parTrans" cxnId="{BA1293D4-1F0F-4877-BCDD-FD899DAB8BF1}">
      <dgm:prSet/>
      <dgm:spPr/>
      <dgm:t>
        <a:bodyPr/>
        <a:lstStyle/>
        <a:p>
          <a:endParaRPr lang="ru-KG"/>
        </a:p>
      </dgm:t>
    </dgm:pt>
    <dgm:pt modelId="{B5A14548-6497-4907-98C4-69627C4D5D10}" type="sibTrans" cxnId="{BA1293D4-1F0F-4877-BCDD-FD899DAB8BF1}">
      <dgm:prSet/>
      <dgm:spPr/>
      <dgm:t>
        <a:bodyPr/>
        <a:lstStyle/>
        <a:p>
          <a:endParaRPr lang="ru-KG"/>
        </a:p>
      </dgm:t>
    </dgm:pt>
    <dgm:pt modelId="{EB831B4A-9AE3-4DD3-9974-250465154B6D}" type="pres">
      <dgm:prSet presAssocID="{03DCE837-D723-4BAD-8823-99F35DDDADC1}" presName="compositeShape" presStyleCnt="0">
        <dgm:presLayoutVars>
          <dgm:chMax val="7"/>
          <dgm:dir/>
          <dgm:resizeHandles val="exact"/>
        </dgm:presLayoutVars>
      </dgm:prSet>
      <dgm:spPr/>
    </dgm:pt>
    <dgm:pt modelId="{01B234E7-9DCE-42A5-8E2A-1EFCA51CEE9F}" type="pres">
      <dgm:prSet presAssocID="{03DCE837-D723-4BAD-8823-99F35DDDADC1}" presName="wedge1" presStyleLbl="node1" presStyleIdx="0" presStyleCnt="7" custLinFactNeighborX="-3055" custLinFactNeighborY="2957"/>
      <dgm:spPr/>
    </dgm:pt>
    <dgm:pt modelId="{AD2DB9EE-EF12-4D06-BC49-B37DF17883C0}" type="pres">
      <dgm:prSet presAssocID="{03DCE837-D723-4BAD-8823-99F35DDDADC1}" presName="wedge1Tx" presStyleLbl="node1" presStyleIdx="0" presStyleCnt="7">
        <dgm:presLayoutVars>
          <dgm:chMax val="0"/>
          <dgm:chPref val="0"/>
          <dgm:bulletEnabled val="1"/>
        </dgm:presLayoutVars>
      </dgm:prSet>
      <dgm:spPr/>
    </dgm:pt>
    <dgm:pt modelId="{3843F09F-3A06-451A-AD78-268D56DCC48C}" type="pres">
      <dgm:prSet presAssocID="{03DCE837-D723-4BAD-8823-99F35DDDADC1}" presName="wedge2" presStyleLbl="node1" presStyleIdx="1" presStyleCnt="7" custLinFactNeighborX="-472" custLinFactNeighborY="-2679"/>
      <dgm:spPr/>
    </dgm:pt>
    <dgm:pt modelId="{6B99E48B-48CF-4504-AA32-3D834A6C9E46}" type="pres">
      <dgm:prSet presAssocID="{03DCE837-D723-4BAD-8823-99F35DDDADC1}" presName="wedge2Tx" presStyleLbl="node1" presStyleIdx="1" presStyleCnt="7">
        <dgm:presLayoutVars>
          <dgm:chMax val="0"/>
          <dgm:chPref val="0"/>
          <dgm:bulletEnabled val="1"/>
        </dgm:presLayoutVars>
      </dgm:prSet>
      <dgm:spPr/>
    </dgm:pt>
    <dgm:pt modelId="{560308CA-EB97-4EFC-B493-4FEE60F32B4B}" type="pres">
      <dgm:prSet presAssocID="{03DCE837-D723-4BAD-8823-99F35DDDADC1}" presName="wedge3" presStyleLbl="node1" presStyleIdx="2" presStyleCnt="7" custLinFactNeighborX="0" custLinFactNeighborY="-2165"/>
      <dgm:spPr/>
    </dgm:pt>
    <dgm:pt modelId="{3C58F328-E660-4BEC-946F-76F08EFABEC6}" type="pres">
      <dgm:prSet presAssocID="{03DCE837-D723-4BAD-8823-99F35DDDADC1}" presName="wedge3Tx" presStyleLbl="node1" presStyleIdx="2" presStyleCnt="7">
        <dgm:presLayoutVars>
          <dgm:chMax val="0"/>
          <dgm:chPref val="0"/>
          <dgm:bulletEnabled val="1"/>
        </dgm:presLayoutVars>
      </dgm:prSet>
      <dgm:spPr/>
    </dgm:pt>
    <dgm:pt modelId="{0CA3D731-B74C-4254-9DB2-3AA9413D1E51}" type="pres">
      <dgm:prSet presAssocID="{03DCE837-D723-4BAD-8823-99F35DDDADC1}" presName="wedge4" presStyleLbl="node1" presStyleIdx="3" presStyleCnt="7" custLinFactNeighborX="-472" custLinFactNeighborY="-2679"/>
      <dgm:spPr/>
    </dgm:pt>
    <dgm:pt modelId="{FBF6A752-21D8-46D4-A58B-8A5E576960CD}" type="pres">
      <dgm:prSet presAssocID="{03DCE837-D723-4BAD-8823-99F35DDDADC1}" presName="wedge4Tx" presStyleLbl="node1" presStyleIdx="3" presStyleCnt="7">
        <dgm:presLayoutVars>
          <dgm:chMax val="0"/>
          <dgm:chPref val="0"/>
          <dgm:bulletEnabled val="1"/>
        </dgm:presLayoutVars>
      </dgm:prSet>
      <dgm:spPr/>
    </dgm:pt>
    <dgm:pt modelId="{FDC97AB3-725D-44F2-9BAD-EE85AB829952}" type="pres">
      <dgm:prSet presAssocID="{03DCE837-D723-4BAD-8823-99F35DDDADC1}" presName="wedge5" presStyleLbl="node1" presStyleIdx="4" presStyleCnt="7" custLinFactNeighborX="-472" custLinFactNeighborY="-2679"/>
      <dgm:spPr/>
    </dgm:pt>
    <dgm:pt modelId="{A9AA312A-C6A8-469B-9A6D-BD1D26CDDDB1}" type="pres">
      <dgm:prSet presAssocID="{03DCE837-D723-4BAD-8823-99F35DDDADC1}" presName="wedge5Tx" presStyleLbl="node1" presStyleIdx="4" presStyleCnt="7">
        <dgm:presLayoutVars>
          <dgm:chMax val="0"/>
          <dgm:chPref val="0"/>
          <dgm:bulletEnabled val="1"/>
        </dgm:presLayoutVars>
      </dgm:prSet>
      <dgm:spPr/>
    </dgm:pt>
    <dgm:pt modelId="{F2474149-C8A8-4459-A227-B71E7EFF64D5}" type="pres">
      <dgm:prSet presAssocID="{03DCE837-D723-4BAD-8823-99F35DDDADC1}" presName="wedge6" presStyleLbl="node1" presStyleIdx="5" presStyleCnt="7" custLinFactNeighborX="-472" custLinFactNeighborY="-2340"/>
      <dgm:spPr/>
    </dgm:pt>
    <dgm:pt modelId="{2C929919-B4F1-46E5-A4EC-F3EEB7502236}" type="pres">
      <dgm:prSet presAssocID="{03DCE837-D723-4BAD-8823-99F35DDDADC1}" presName="wedge6Tx" presStyleLbl="node1" presStyleIdx="5" presStyleCnt="7">
        <dgm:presLayoutVars>
          <dgm:chMax val="0"/>
          <dgm:chPref val="0"/>
          <dgm:bulletEnabled val="1"/>
        </dgm:presLayoutVars>
      </dgm:prSet>
      <dgm:spPr/>
    </dgm:pt>
    <dgm:pt modelId="{F5FFA140-1C99-4A32-AC07-066728928AA3}" type="pres">
      <dgm:prSet presAssocID="{03DCE837-D723-4BAD-8823-99F35DDDADC1}" presName="wedge7" presStyleLbl="node1" presStyleIdx="6" presStyleCnt="7" custLinFactNeighborX="-472" custLinFactNeighborY="-2679"/>
      <dgm:spPr/>
    </dgm:pt>
    <dgm:pt modelId="{E7B61418-B255-4136-9B26-831C4FE6C37B}" type="pres">
      <dgm:prSet presAssocID="{03DCE837-D723-4BAD-8823-99F35DDDADC1}" presName="wedge7Tx" presStyleLbl="node1" presStyleIdx="6" presStyleCnt="7">
        <dgm:presLayoutVars>
          <dgm:chMax val="0"/>
          <dgm:chPref val="0"/>
          <dgm:bulletEnabled val="1"/>
        </dgm:presLayoutVars>
      </dgm:prSet>
      <dgm:spPr/>
    </dgm:pt>
  </dgm:ptLst>
  <dgm:cxnLst>
    <dgm:cxn modelId="{4D64A006-1791-438F-B491-A7D65389954A}" type="presOf" srcId="{086AA219-3D12-4058-9AFA-2A51A48B8A60}" destId="{6B99E48B-48CF-4504-AA32-3D834A6C9E46}" srcOrd="1" destOrd="0" presId="urn:microsoft.com/office/officeart/2005/8/layout/chart3"/>
    <dgm:cxn modelId="{0374010E-6959-4777-A4DA-2DD3A509A033}" srcId="{03DCE837-D723-4BAD-8823-99F35DDDADC1}" destId="{A1DF0B5E-DEAD-491F-9D01-81726F8F3A6F}" srcOrd="0" destOrd="0" parTransId="{C2D5F77C-AEFB-4264-8D18-0D544261F725}" sibTransId="{42B6AB47-445C-460F-B5D3-A5C904F130DF}"/>
    <dgm:cxn modelId="{FB7F0413-2C14-4106-A381-10D8EF7CFAB6}" srcId="{03DCE837-D723-4BAD-8823-99F35DDDADC1}" destId="{F88E938F-0221-448E-85F1-0D54889B0AD7}" srcOrd="6" destOrd="0" parTransId="{DF25FFCF-EDD4-43C7-B9F9-B569FEF5D208}" sibTransId="{321E5DCC-72AD-45C4-8B6F-0D82317C6304}"/>
    <dgm:cxn modelId="{F5EE4615-C7BC-4E5B-B875-CE57DF3A7B7C}" type="presOf" srcId="{449A29A8-3392-4469-9B9D-253E7F9CE0EC}" destId="{FBF6A752-21D8-46D4-A58B-8A5E576960CD}" srcOrd="1" destOrd="0" presId="urn:microsoft.com/office/officeart/2005/8/layout/chart3"/>
    <dgm:cxn modelId="{52A2F921-E3B9-434E-953C-CCE3F4CBD686}" type="presOf" srcId="{C199DBDE-80D1-491D-BC27-C334B567E1F7}" destId="{A9AA312A-C6A8-469B-9A6D-BD1D26CDDDB1}" srcOrd="1" destOrd="0" presId="urn:microsoft.com/office/officeart/2005/8/layout/chart3"/>
    <dgm:cxn modelId="{0E021529-205D-4673-85B4-9808E815787B}" type="presOf" srcId="{F88E938F-0221-448E-85F1-0D54889B0AD7}" destId="{E7B61418-B255-4136-9B26-831C4FE6C37B}" srcOrd="1" destOrd="0" presId="urn:microsoft.com/office/officeart/2005/8/layout/chart3"/>
    <dgm:cxn modelId="{DC81852B-BE88-414C-9CEE-9C50C34F0F9B}" srcId="{03DCE837-D723-4BAD-8823-99F35DDDADC1}" destId="{449A29A8-3392-4469-9B9D-253E7F9CE0EC}" srcOrd="3" destOrd="0" parTransId="{A80F015B-39DF-4178-A179-6FD5689BD52F}" sibTransId="{7E31C135-179F-43EC-8734-E1083BF26E58}"/>
    <dgm:cxn modelId="{1A7D4D34-B28C-4BC9-98F9-AEE9B810AF8B}" type="presOf" srcId="{C199DBDE-80D1-491D-BC27-C334B567E1F7}" destId="{FDC97AB3-725D-44F2-9BAD-EE85AB829952}" srcOrd="0" destOrd="0" presId="urn:microsoft.com/office/officeart/2005/8/layout/chart3"/>
    <dgm:cxn modelId="{25948338-5362-4BFC-9299-026ECF658759}" srcId="{03DCE837-D723-4BAD-8823-99F35DDDADC1}" destId="{C199DBDE-80D1-491D-BC27-C334B567E1F7}" srcOrd="4" destOrd="0" parTransId="{6AE1ABA4-3EDB-4D20-946B-0920837968B6}" sibTransId="{843065F5-2076-4D4A-AA6D-3639AF4C12A3}"/>
    <dgm:cxn modelId="{1A3CD343-47EC-4C15-9F9F-D7FEDC955824}" type="presOf" srcId="{462C0CB9-60B7-4E04-AA81-270AF4163F7E}" destId="{560308CA-EB97-4EFC-B493-4FEE60F32B4B}" srcOrd="0" destOrd="0" presId="urn:microsoft.com/office/officeart/2005/8/layout/chart3"/>
    <dgm:cxn modelId="{53A71865-5051-4DA6-9A3A-04EA4FC926A2}" type="presOf" srcId="{A1DF0B5E-DEAD-491F-9D01-81726F8F3A6F}" destId="{01B234E7-9DCE-42A5-8E2A-1EFCA51CEE9F}" srcOrd="0" destOrd="0" presId="urn:microsoft.com/office/officeart/2005/8/layout/chart3"/>
    <dgm:cxn modelId="{71387547-D3EF-48DA-B41E-59E77DD4CEB7}" type="presOf" srcId="{16620B09-FE85-4D67-984C-0CCD6531D72C}" destId="{2C929919-B4F1-46E5-A4EC-F3EEB7502236}" srcOrd="1" destOrd="0" presId="urn:microsoft.com/office/officeart/2005/8/layout/chart3"/>
    <dgm:cxn modelId="{CA2B5E69-4C34-4350-A689-A82BF61B2232}" type="presOf" srcId="{F88E938F-0221-448E-85F1-0D54889B0AD7}" destId="{F5FFA140-1C99-4A32-AC07-066728928AA3}" srcOrd="0" destOrd="0" presId="urn:microsoft.com/office/officeart/2005/8/layout/chart3"/>
    <dgm:cxn modelId="{2BFA2551-D45D-4D73-9E0D-72F82D41CF7A}" srcId="{03DCE837-D723-4BAD-8823-99F35DDDADC1}" destId="{086AA219-3D12-4058-9AFA-2A51A48B8A60}" srcOrd="1" destOrd="0" parTransId="{E8810CD1-504E-4DAD-9ED4-AC3C786A8E52}" sibTransId="{773DD6C6-BFA0-45BC-BFC5-D6669F7D24F1}"/>
    <dgm:cxn modelId="{A71E8457-7AFE-4F44-AB0F-D3C758D7D59E}" type="presOf" srcId="{16620B09-FE85-4D67-984C-0CCD6531D72C}" destId="{F2474149-C8A8-4459-A227-B71E7EFF64D5}" srcOrd="0" destOrd="0" presId="urn:microsoft.com/office/officeart/2005/8/layout/chart3"/>
    <dgm:cxn modelId="{369D6E7C-3F22-4E29-A4FD-565E815D4598}" type="presOf" srcId="{A1DF0B5E-DEAD-491F-9D01-81726F8F3A6F}" destId="{AD2DB9EE-EF12-4D06-BC49-B37DF17883C0}" srcOrd="1" destOrd="0" presId="urn:microsoft.com/office/officeart/2005/8/layout/chart3"/>
    <dgm:cxn modelId="{D9D1C0A1-0F35-4920-B47E-4D168C840D72}" type="presOf" srcId="{03DCE837-D723-4BAD-8823-99F35DDDADC1}" destId="{EB831B4A-9AE3-4DD3-9974-250465154B6D}" srcOrd="0" destOrd="0" presId="urn:microsoft.com/office/officeart/2005/8/layout/chart3"/>
    <dgm:cxn modelId="{F179F1BD-2802-483C-A3E7-73479F483722}" srcId="{03DCE837-D723-4BAD-8823-99F35DDDADC1}" destId="{462C0CB9-60B7-4E04-AA81-270AF4163F7E}" srcOrd="2" destOrd="0" parTransId="{2A8E865A-CFB3-4C5D-80FB-A893C6949701}" sibTransId="{59B1ACD0-880F-4A5C-B94B-06872BDF7ADA}"/>
    <dgm:cxn modelId="{C8844ECB-227B-4D57-9E4F-310F9F69A56A}" type="presOf" srcId="{086AA219-3D12-4058-9AFA-2A51A48B8A60}" destId="{3843F09F-3A06-451A-AD78-268D56DCC48C}" srcOrd="0" destOrd="0" presId="urn:microsoft.com/office/officeart/2005/8/layout/chart3"/>
    <dgm:cxn modelId="{BA1293D4-1F0F-4877-BCDD-FD899DAB8BF1}" srcId="{03DCE837-D723-4BAD-8823-99F35DDDADC1}" destId="{D6BC13BF-4F9D-48E6-B846-72E65D2028A1}" srcOrd="7" destOrd="0" parTransId="{A70B38D9-F4EC-4E66-94AB-4EDE4B5761BD}" sibTransId="{B5A14548-6497-4907-98C4-69627C4D5D10}"/>
    <dgm:cxn modelId="{F11D29D5-C519-45A8-8139-80258A27AC5C}" type="presOf" srcId="{462C0CB9-60B7-4E04-AA81-270AF4163F7E}" destId="{3C58F328-E660-4BEC-946F-76F08EFABEC6}" srcOrd="1" destOrd="0" presId="urn:microsoft.com/office/officeart/2005/8/layout/chart3"/>
    <dgm:cxn modelId="{95CEB2E3-AED4-46C6-AE44-ECF0FF5EE5B0}" type="presOf" srcId="{449A29A8-3392-4469-9B9D-253E7F9CE0EC}" destId="{0CA3D731-B74C-4254-9DB2-3AA9413D1E51}" srcOrd="0" destOrd="0" presId="urn:microsoft.com/office/officeart/2005/8/layout/chart3"/>
    <dgm:cxn modelId="{7CFE66F9-088E-47D4-96BE-19FA5DB42470}" srcId="{03DCE837-D723-4BAD-8823-99F35DDDADC1}" destId="{16620B09-FE85-4D67-984C-0CCD6531D72C}" srcOrd="5" destOrd="0" parTransId="{9110F7BA-4DBF-42D9-9D50-7DFE3618862D}" sibTransId="{68799487-580E-49DF-9EF5-4A392B4346A8}"/>
    <dgm:cxn modelId="{D7E99657-4EF6-4EE7-A6FB-6273FED4C162}" type="presParOf" srcId="{EB831B4A-9AE3-4DD3-9974-250465154B6D}" destId="{01B234E7-9DCE-42A5-8E2A-1EFCA51CEE9F}" srcOrd="0" destOrd="0" presId="urn:microsoft.com/office/officeart/2005/8/layout/chart3"/>
    <dgm:cxn modelId="{81DF4E52-6A10-46DB-87F8-C9168367F025}" type="presParOf" srcId="{EB831B4A-9AE3-4DD3-9974-250465154B6D}" destId="{AD2DB9EE-EF12-4D06-BC49-B37DF17883C0}" srcOrd="1" destOrd="0" presId="urn:microsoft.com/office/officeart/2005/8/layout/chart3"/>
    <dgm:cxn modelId="{E793F8EC-47A6-45B8-9277-60851BB21226}" type="presParOf" srcId="{EB831B4A-9AE3-4DD3-9974-250465154B6D}" destId="{3843F09F-3A06-451A-AD78-268D56DCC48C}" srcOrd="2" destOrd="0" presId="urn:microsoft.com/office/officeart/2005/8/layout/chart3"/>
    <dgm:cxn modelId="{886B7589-3E3D-4334-91EA-0D04FC9DE39C}" type="presParOf" srcId="{EB831B4A-9AE3-4DD3-9974-250465154B6D}" destId="{6B99E48B-48CF-4504-AA32-3D834A6C9E46}" srcOrd="3" destOrd="0" presId="urn:microsoft.com/office/officeart/2005/8/layout/chart3"/>
    <dgm:cxn modelId="{40CBD46F-1961-43F9-8405-172EE696D98E}" type="presParOf" srcId="{EB831B4A-9AE3-4DD3-9974-250465154B6D}" destId="{560308CA-EB97-4EFC-B493-4FEE60F32B4B}" srcOrd="4" destOrd="0" presId="urn:microsoft.com/office/officeart/2005/8/layout/chart3"/>
    <dgm:cxn modelId="{2524E267-B0E9-421F-88E0-B66F1E5AA9A9}" type="presParOf" srcId="{EB831B4A-9AE3-4DD3-9974-250465154B6D}" destId="{3C58F328-E660-4BEC-946F-76F08EFABEC6}" srcOrd="5" destOrd="0" presId="urn:microsoft.com/office/officeart/2005/8/layout/chart3"/>
    <dgm:cxn modelId="{8E438813-BF75-47D6-93B5-B264C193F544}" type="presParOf" srcId="{EB831B4A-9AE3-4DD3-9974-250465154B6D}" destId="{0CA3D731-B74C-4254-9DB2-3AA9413D1E51}" srcOrd="6" destOrd="0" presId="urn:microsoft.com/office/officeart/2005/8/layout/chart3"/>
    <dgm:cxn modelId="{6E7AAECF-34A5-46C2-9307-7861C2DA0F52}" type="presParOf" srcId="{EB831B4A-9AE3-4DD3-9974-250465154B6D}" destId="{FBF6A752-21D8-46D4-A58B-8A5E576960CD}" srcOrd="7" destOrd="0" presId="urn:microsoft.com/office/officeart/2005/8/layout/chart3"/>
    <dgm:cxn modelId="{85862639-E5C5-4976-A2D6-25003AB2F468}" type="presParOf" srcId="{EB831B4A-9AE3-4DD3-9974-250465154B6D}" destId="{FDC97AB3-725D-44F2-9BAD-EE85AB829952}" srcOrd="8" destOrd="0" presId="urn:microsoft.com/office/officeart/2005/8/layout/chart3"/>
    <dgm:cxn modelId="{67C53DF3-58DA-4B19-BA24-C8D9FE6EDB9C}" type="presParOf" srcId="{EB831B4A-9AE3-4DD3-9974-250465154B6D}" destId="{A9AA312A-C6A8-469B-9A6D-BD1D26CDDDB1}" srcOrd="9" destOrd="0" presId="urn:microsoft.com/office/officeart/2005/8/layout/chart3"/>
    <dgm:cxn modelId="{D2A67674-0D9F-47DD-BDF4-B087449DA06D}" type="presParOf" srcId="{EB831B4A-9AE3-4DD3-9974-250465154B6D}" destId="{F2474149-C8A8-4459-A227-B71E7EFF64D5}" srcOrd="10" destOrd="0" presId="urn:microsoft.com/office/officeart/2005/8/layout/chart3"/>
    <dgm:cxn modelId="{31097742-9D36-4424-AB27-3F631088C298}" type="presParOf" srcId="{EB831B4A-9AE3-4DD3-9974-250465154B6D}" destId="{2C929919-B4F1-46E5-A4EC-F3EEB7502236}" srcOrd="11" destOrd="0" presId="urn:microsoft.com/office/officeart/2005/8/layout/chart3"/>
    <dgm:cxn modelId="{5555F4CA-7993-47C2-A879-0C35CE3B3AC0}" type="presParOf" srcId="{EB831B4A-9AE3-4DD3-9974-250465154B6D}" destId="{F5FFA140-1C99-4A32-AC07-066728928AA3}" srcOrd="12" destOrd="0" presId="urn:microsoft.com/office/officeart/2005/8/layout/chart3"/>
    <dgm:cxn modelId="{984F7DA3-6F80-4502-BEC6-03A0A3EEE179}" type="presParOf" srcId="{EB831B4A-9AE3-4DD3-9974-250465154B6D}" destId="{E7B61418-B255-4136-9B26-831C4FE6C37B}" srcOrd="13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B234E7-9DCE-42A5-8E2A-1EFCA51CEE9F}">
      <dsp:nvSpPr>
        <dsp:cNvPr id="0" name=""/>
        <dsp:cNvSpPr/>
      </dsp:nvSpPr>
      <dsp:spPr>
        <a:xfrm>
          <a:off x="1707898" y="446166"/>
          <a:ext cx="4551680" cy="4551680"/>
        </a:xfrm>
        <a:prstGeom prst="pie">
          <a:avLst>
            <a:gd name="adj1" fmla="val 16200000"/>
            <a:gd name="adj2" fmla="val 19285716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690" tIns="59690" rIns="59690" bIns="5969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700" kern="1200" dirty="0"/>
            <a:t>2</a:t>
          </a:r>
          <a:endParaRPr lang="ru-KG" sz="4700" kern="1200" dirty="0"/>
        </a:p>
      </dsp:txBody>
      <dsp:txXfrm>
        <a:off x="4028713" y="879659"/>
        <a:ext cx="1246293" cy="785706"/>
      </dsp:txXfrm>
    </dsp:sp>
    <dsp:sp modelId="{3843F09F-3A06-451A-AD78-268D56DCC48C}">
      <dsp:nvSpPr>
        <dsp:cNvPr id="0" name=""/>
        <dsp:cNvSpPr/>
      </dsp:nvSpPr>
      <dsp:spPr>
        <a:xfrm>
          <a:off x="1707883" y="433473"/>
          <a:ext cx="4551680" cy="4551680"/>
        </a:xfrm>
        <a:prstGeom prst="pie">
          <a:avLst>
            <a:gd name="adj1" fmla="val 19285716"/>
            <a:gd name="adj2" fmla="val 771428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690" tIns="59690" rIns="59690" bIns="5969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700" kern="1200" dirty="0"/>
            <a:t>3</a:t>
          </a:r>
          <a:endParaRPr lang="ru-KG" sz="4700" kern="1200" dirty="0"/>
        </a:p>
      </dsp:txBody>
      <dsp:txXfrm>
        <a:off x="4823616" y="2059073"/>
        <a:ext cx="1322154" cy="839893"/>
      </dsp:txXfrm>
    </dsp:sp>
    <dsp:sp modelId="{560308CA-EB97-4EFC-B493-4FEE60F32B4B}">
      <dsp:nvSpPr>
        <dsp:cNvPr id="0" name=""/>
        <dsp:cNvSpPr/>
      </dsp:nvSpPr>
      <dsp:spPr>
        <a:xfrm>
          <a:off x="1729367" y="456869"/>
          <a:ext cx="4551680" cy="4551680"/>
        </a:xfrm>
        <a:prstGeom prst="pie">
          <a:avLst>
            <a:gd name="adj1" fmla="val 771428"/>
            <a:gd name="adj2" fmla="val 3857143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690" tIns="59690" rIns="59690" bIns="5969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700" kern="1200" dirty="0"/>
            <a:t>1</a:t>
          </a:r>
          <a:endParaRPr lang="ru-KG" sz="4700" kern="1200" dirty="0"/>
        </a:p>
      </dsp:txBody>
      <dsp:txXfrm>
        <a:off x="4655447" y="3166202"/>
        <a:ext cx="1192106" cy="866986"/>
      </dsp:txXfrm>
    </dsp:sp>
    <dsp:sp modelId="{0CA3D731-B74C-4254-9DB2-3AA9413D1E51}">
      <dsp:nvSpPr>
        <dsp:cNvPr id="0" name=""/>
        <dsp:cNvSpPr/>
      </dsp:nvSpPr>
      <dsp:spPr>
        <a:xfrm>
          <a:off x="1707883" y="433473"/>
          <a:ext cx="4551680" cy="4551680"/>
        </a:xfrm>
        <a:prstGeom prst="pie">
          <a:avLst>
            <a:gd name="adj1" fmla="val 3857226"/>
            <a:gd name="adj2" fmla="val 6942858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690" tIns="59690" rIns="59690" bIns="5969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700" kern="1200" dirty="0"/>
            <a:t>4</a:t>
          </a:r>
          <a:endParaRPr lang="ru-KG" sz="4700" kern="1200" dirty="0"/>
        </a:p>
      </dsp:txBody>
      <dsp:txXfrm>
        <a:off x="3374123" y="4009794"/>
        <a:ext cx="1219200" cy="866986"/>
      </dsp:txXfrm>
    </dsp:sp>
    <dsp:sp modelId="{FDC97AB3-725D-44F2-9BAD-EE85AB829952}">
      <dsp:nvSpPr>
        <dsp:cNvPr id="0" name=""/>
        <dsp:cNvSpPr/>
      </dsp:nvSpPr>
      <dsp:spPr>
        <a:xfrm>
          <a:off x="1707883" y="433473"/>
          <a:ext cx="4551680" cy="4551680"/>
        </a:xfrm>
        <a:prstGeom prst="pie">
          <a:avLst>
            <a:gd name="adj1" fmla="val 6942858"/>
            <a:gd name="adj2" fmla="val 10028574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690" tIns="59690" rIns="59690" bIns="5969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700" kern="1200" dirty="0"/>
            <a:t>5</a:t>
          </a:r>
          <a:endParaRPr lang="ru-KG" sz="4700" kern="1200" dirty="0"/>
        </a:p>
      </dsp:txBody>
      <dsp:txXfrm>
        <a:off x="2141376" y="3142807"/>
        <a:ext cx="1192106" cy="866986"/>
      </dsp:txXfrm>
    </dsp:sp>
    <dsp:sp modelId="{F2474149-C8A8-4459-A227-B71E7EFF64D5}">
      <dsp:nvSpPr>
        <dsp:cNvPr id="0" name=""/>
        <dsp:cNvSpPr/>
      </dsp:nvSpPr>
      <dsp:spPr>
        <a:xfrm>
          <a:off x="1707883" y="448904"/>
          <a:ext cx="4551680" cy="4551680"/>
        </a:xfrm>
        <a:prstGeom prst="pie">
          <a:avLst>
            <a:gd name="adj1" fmla="val 10028574"/>
            <a:gd name="adj2" fmla="val 13114284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690" tIns="59690" rIns="59690" bIns="5969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700" kern="1200" dirty="0"/>
            <a:t>6</a:t>
          </a:r>
          <a:endParaRPr lang="ru-KG" sz="4700" kern="1200" dirty="0"/>
        </a:p>
      </dsp:txBody>
      <dsp:txXfrm>
        <a:off x="1821675" y="2074504"/>
        <a:ext cx="1322154" cy="839893"/>
      </dsp:txXfrm>
    </dsp:sp>
    <dsp:sp modelId="{F5FFA140-1C99-4A32-AC07-066728928AA3}">
      <dsp:nvSpPr>
        <dsp:cNvPr id="0" name=""/>
        <dsp:cNvSpPr/>
      </dsp:nvSpPr>
      <dsp:spPr>
        <a:xfrm>
          <a:off x="1707883" y="433473"/>
          <a:ext cx="4551680" cy="4551680"/>
        </a:xfrm>
        <a:prstGeom prst="pie">
          <a:avLst>
            <a:gd name="adj1" fmla="val 13114284"/>
            <a:gd name="adj2" fmla="val 162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690" tIns="59690" rIns="59690" bIns="5969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700" kern="1200" dirty="0"/>
            <a:t>7</a:t>
          </a:r>
          <a:endParaRPr lang="ru-KG" sz="4700" kern="1200" dirty="0"/>
        </a:p>
      </dsp:txBody>
      <dsp:txXfrm>
        <a:off x="2694080" y="866967"/>
        <a:ext cx="1246293" cy="7857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KG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8460C8-2562-4D65-B639-50C9C6FF68C7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KG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KG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64109F-D892-4442-821F-C27045D19221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76513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D4F314-B2CE-F34F-1A98-AB3026A9FC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4069D11-27FB-AEBF-33AA-A76A0168AE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KG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F6D745B-21DF-629D-3098-4BD9ACE92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784F-3AF1-46C6-B172-AD728833D4C7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EEE8B62-194A-B133-5496-3A2E15288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F32EBFA-934E-7D5B-4259-14DF9D12F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777DE-4BA6-41B3-9F75-FC5DA0DDFB13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862373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33B4FA-68D8-C8F5-3B45-F285AFEADA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079A75F-C61B-7809-6E1D-9E89EB98A9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0932825-D9CA-45E1-511A-93ED4D499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784F-3AF1-46C6-B172-AD728833D4C7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76607BB-4B88-9C66-140E-D2AD9BFD38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3058161-1577-760B-E06B-C41852633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777DE-4BA6-41B3-9F75-FC5DA0DDFB13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765509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6DCE641-5E16-D4C5-89B1-E8D9605749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C8C9250-2A20-E2C6-3D30-A131D80CD5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5A8A842-6161-85B9-8998-F10EDC395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784F-3AF1-46C6-B172-AD728833D4C7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656AD9E-5B15-04D2-0133-86E51E178C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62DD1CF-0FDA-EDB2-B3EE-E3D025F3C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777DE-4BA6-41B3-9F75-FC5DA0DDFB13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45302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3CA06C-F25A-9BEC-E29C-D0C1DB3FE1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2230EEC-9B41-93FB-5986-AB592A43E7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D23D839-644A-BF99-4EAA-97E3EC4955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784F-3AF1-46C6-B172-AD728833D4C7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6E90E7F-22EA-EE46-AFE7-9B4E0D2536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1E51F19-A2A6-8765-BF81-B68D5BC812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777DE-4BA6-41B3-9F75-FC5DA0DDFB13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531271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CB4311-5BDF-0162-1B1C-E3241B8520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77BCB4C-D56A-7976-3901-1D8334DE60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4C9C4CA-0608-C9CE-797A-80736A958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784F-3AF1-46C6-B172-AD728833D4C7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31CADA-7503-A175-82B7-CE5DB9840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0E8CD84-80FF-8C4C-44B5-772F596CF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777DE-4BA6-41B3-9F75-FC5DA0DDFB13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823383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157AB6-C4C6-79F3-96EB-B3A0F27B88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ACB435A-00B3-7942-89F7-473987E1AC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E3BB1F5-7D30-5FC6-0EE3-613D018F23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47DBB0C-A415-9B78-2E74-CC4D3B2D94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784F-3AF1-46C6-B172-AD728833D4C7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70C5AE1-8435-9795-A5DD-248EB73F82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15AA2BC-8148-B6B4-33CA-4772E255E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777DE-4BA6-41B3-9F75-FC5DA0DDFB13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768816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75AA0D-90E9-8AD4-B4F6-3EA33965D8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38A3D2A-3C22-1156-2BC6-127B04A910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4AD6E51-CC12-79A9-D216-7CB2653E5C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09E6D2A-9A18-B7E3-C1DD-C792A94A31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CC7640F-2759-E70D-360E-7962888955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6F347F9-469E-10BB-9BFD-5368D3192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784F-3AF1-46C6-B172-AD728833D4C7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C676D58-D9DE-FF80-B81D-E0F6FD9B70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802BB3D-46B6-1EA4-24B9-444A8BE1A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777DE-4BA6-41B3-9F75-FC5DA0DDFB13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943229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929EA9-76D2-1139-10E1-26F11AA01A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2EB06B2-9425-7B42-7541-80C1B9926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784F-3AF1-46C6-B172-AD728833D4C7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8896BA2-D660-ACE8-EC7B-33CF7E74B9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43BD84B-5039-6288-1105-4539D9B43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777DE-4BA6-41B3-9F75-FC5DA0DDFB13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330541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56E6BCE-33F3-5DD3-8EDE-EDEA9EDA84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784F-3AF1-46C6-B172-AD728833D4C7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F3AF407-96D6-47A6-A182-300CC22C8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F6DB796-90E6-8487-A849-99333BD94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777DE-4BA6-41B3-9F75-FC5DA0DDFB13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8525406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D751C8-56AB-D190-601B-C2549251E4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16766AC-DD09-D661-AE2B-211048007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C449D60-1725-2237-FEF2-055F55B8AF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996201C-3B3C-A85F-4F8C-82E86767C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784F-3AF1-46C6-B172-AD728833D4C7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D37F813-494D-BD54-C744-9705B88386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D725A9F-77D6-5EDF-CB2F-C1F64EAE8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777DE-4BA6-41B3-9F75-FC5DA0DDFB13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07356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B72ED5-0E8A-C45B-4282-3C88442B6E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ACAD5D1-AF2E-4948-CED6-19CEB413D0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KG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2B97489-FA97-47BE-D575-BFB2098EAD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6E62855-9F75-BD9D-77ED-45C663F826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784F-3AF1-46C6-B172-AD728833D4C7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D7E61A1-DAA4-A57E-3859-4040230451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08D2E16-E1AF-C45B-9263-C34173585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777DE-4BA6-41B3-9F75-FC5DA0DDFB13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986011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DDD72D-373D-A0F3-9722-98971BFCF2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216D200-DB3D-B6C6-F09C-A4B4E30420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6F90431-06F1-B0D2-DE06-FBE15AF06A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43784F-3AF1-46C6-B172-AD728833D4C7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CDA2B39-A2CD-6090-0721-E6C6DD07EE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KG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BD9A081-F185-4D27-E29A-050FD2A866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777DE-4BA6-41B3-9F75-FC5DA0DDFB13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730242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K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audio" Target="../media/audio1.wav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10" Type="http://schemas.openxmlformats.org/officeDocument/2006/relationships/image" Target="../media/image1.png"/><Relationship Id="rId4" Type="http://schemas.openxmlformats.org/officeDocument/2006/relationships/diagramData" Target="../diagrams/data1.xml"/><Relationship Id="rId9" Type="http://schemas.microsoft.com/office/2017/06/relationships/model3d" Target="../media/model3d1.glb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EED60ACE-BF99-AF03-BA57-EE119AD9876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2716952"/>
              </p:ext>
            </p:extLst>
          </p:nvPr>
        </p:nvGraphicFramePr>
        <p:xfrm>
          <a:off x="2112256" y="621748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Стрелка: вправо 6">
            <a:extLst>
              <a:ext uri="{FF2B5EF4-FFF2-40B4-BE49-F238E27FC236}">
                <a16:creationId xmlns:a16="http://schemas.microsoft.com/office/drawing/2014/main" id="{D3F9E212-4597-CC80-D894-31D4684A8341}"/>
              </a:ext>
            </a:extLst>
          </p:cNvPr>
          <p:cNvSpPr/>
          <p:nvPr/>
        </p:nvSpPr>
        <p:spPr>
          <a:xfrm>
            <a:off x="825624" y="2800945"/>
            <a:ext cx="2573264" cy="1418035"/>
          </a:xfrm>
          <a:prstGeom prst="rightArrow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Старт/стоп</a:t>
            </a:r>
            <a:endParaRPr lang="ru-KG" dirty="0"/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9" name="Трехмерная модель 8" descr="Футбольный мяч">
                <a:extLst>
                  <a:ext uri="{FF2B5EF4-FFF2-40B4-BE49-F238E27FC236}">
                    <a16:creationId xmlns:a16="http://schemas.microsoft.com/office/drawing/2014/main" id="{83C0957E-2E81-0D59-CAB9-5C91B5B8D5C9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94903317"/>
                  </p:ext>
                </p:extLst>
              </p:nvPr>
            </p:nvGraphicFramePr>
            <p:xfrm>
              <a:off x="5244997" y="2473506"/>
              <a:ext cx="1702006" cy="1715149"/>
            </p:xfrm>
            <a:graphic>
              <a:graphicData uri="http://schemas.microsoft.com/office/drawing/2017/model3d">
                <am3d:model3d r:embed="rId9">
                  <am3d:spPr>
                    <a:xfrm>
                      <a:off x="0" y="0"/>
                      <a:ext cx="1702006" cy="1715149"/>
                    </a:xfrm>
                    <a:prstGeom prst="rect">
                      <a:avLst/>
                    </a:prstGeom>
                  </am3d:spPr>
                  <am3d:camera>
                    <am3d:pos x="0" y="0" z="8146919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4545592" d="1000000"/>
                    <am3d:preTrans dx="-201138" dy="-18600209" dz="-351418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10"/>
                  </am3d:raster>
                  <am3d:objViewport viewportSz="302943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9" name="Трехмерная модель 8" descr="Футбольный мяч">
                <a:extLst>
                  <a:ext uri="{FF2B5EF4-FFF2-40B4-BE49-F238E27FC236}">
                    <a16:creationId xmlns:a16="http://schemas.microsoft.com/office/drawing/2014/main" id="{83C0957E-2E81-0D59-CAB9-5C91B5B8D5C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244997" y="2473506"/>
                <a:ext cx="1702006" cy="1715149"/>
              </a:xfrm>
              <a:prstGeom prst="rect">
                <a:avLst/>
              </a:prstGeom>
            </p:spPr>
          </p:pic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4130914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Tm="13000">
        <p159:morph option="byObject"/>
        <p:sndAc>
          <p:stSnd>
            <p:snd r:embed="rId3" name="drumroll.wav"/>
          </p:stSnd>
        </p:sndAc>
      </p:transition>
    </mc:Choice>
    <mc:Fallback>
      <p:transition spd="slow" advTm="13000">
        <p:fade/>
        <p:sndAc>
          <p:stSnd>
            <p:snd r:embed="rId3" name="drumroll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4.44444E-6 C 0.06901 -4.44444E-6 0.125 0.05602 0.125 0.125 C 0.125 0.19399 0.06901 0.25 2.70833E-6 0.25 C -0.06901 0.25 -0.125 0.19399 -0.125 0.125 C -0.125 0.05602 -0.06901 -4.44444E-6 2.70833E-6 -4.44444E-6 Z " pathEditMode="relative" rAng="0" ptsTypes="AAA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2.3|1.3|2.2|1.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</Words>
  <Application>Microsoft Office PowerPoint</Application>
  <PresentationFormat>Широкоэкранный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1</cp:revision>
  <dcterms:created xsi:type="dcterms:W3CDTF">2023-06-10T07:31:25Z</dcterms:created>
  <dcterms:modified xsi:type="dcterms:W3CDTF">2023-06-10T07:32:12Z</dcterms:modified>
</cp:coreProperties>
</file>