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36" d="100"/>
          <a:sy n="136" d="100"/>
        </p:scale>
        <p:origin x="-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41B876-7414-4B92-AC52-126D9AED04A2}" type="doc">
      <dgm:prSet loTypeId="urn:microsoft.com/office/officeart/2005/8/layout/cycle8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KG"/>
        </a:p>
      </dgm:t>
    </dgm:pt>
    <dgm:pt modelId="{49B0E397-C3C7-4DDD-8343-430D0B9734B2}">
      <dgm:prSet phldrT="[Текст]"/>
      <dgm:spPr/>
      <dgm:t>
        <a:bodyPr/>
        <a:lstStyle/>
        <a:p>
          <a:r>
            <a:rPr lang="ru-RU" dirty="0"/>
            <a:t>1</a:t>
          </a:r>
          <a:endParaRPr lang="ru-KG" dirty="0"/>
        </a:p>
      </dgm:t>
    </dgm:pt>
    <dgm:pt modelId="{3C1DC167-6804-432F-B81B-49E0F742D377}" type="parTrans" cxnId="{2FF56544-361B-416C-9E76-97F470E9B6AC}">
      <dgm:prSet/>
      <dgm:spPr/>
      <dgm:t>
        <a:bodyPr/>
        <a:lstStyle/>
        <a:p>
          <a:endParaRPr lang="ru-KG"/>
        </a:p>
      </dgm:t>
    </dgm:pt>
    <dgm:pt modelId="{F37123B9-B757-4098-BA40-C1AA02445249}" type="sibTrans" cxnId="{2FF56544-361B-416C-9E76-97F470E9B6AC}">
      <dgm:prSet/>
      <dgm:spPr/>
      <dgm:t>
        <a:bodyPr/>
        <a:lstStyle/>
        <a:p>
          <a:endParaRPr lang="ru-KG"/>
        </a:p>
      </dgm:t>
    </dgm:pt>
    <dgm:pt modelId="{3375DBB3-C365-436B-A804-3F8BCE6CAB1E}">
      <dgm:prSet phldrT="[Текст]"/>
      <dgm:spPr/>
      <dgm:t>
        <a:bodyPr/>
        <a:lstStyle/>
        <a:p>
          <a:r>
            <a:rPr lang="ru-RU" dirty="0"/>
            <a:t>2</a:t>
          </a:r>
          <a:endParaRPr lang="ru-KG" dirty="0"/>
        </a:p>
      </dgm:t>
    </dgm:pt>
    <dgm:pt modelId="{7FF63A37-BE6B-4741-8583-29918E37FD17}" type="parTrans" cxnId="{21AC7ADF-31E6-493D-BC5E-6FCD93E850AE}">
      <dgm:prSet/>
      <dgm:spPr/>
      <dgm:t>
        <a:bodyPr/>
        <a:lstStyle/>
        <a:p>
          <a:endParaRPr lang="ru-KG"/>
        </a:p>
      </dgm:t>
    </dgm:pt>
    <dgm:pt modelId="{4E035416-12A7-4E2A-9607-E8FE2BC922BC}" type="sibTrans" cxnId="{21AC7ADF-31E6-493D-BC5E-6FCD93E850AE}">
      <dgm:prSet/>
      <dgm:spPr/>
      <dgm:t>
        <a:bodyPr/>
        <a:lstStyle/>
        <a:p>
          <a:endParaRPr lang="ru-KG"/>
        </a:p>
      </dgm:t>
    </dgm:pt>
    <dgm:pt modelId="{18381ACC-DC70-4526-ADFC-F8413F6E0CC5}">
      <dgm:prSet phldrT="[Текст]"/>
      <dgm:spPr/>
      <dgm:t>
        <a:bodyPr/>
        <a:lstStyle/>
        <a:p>
          <a:r>
            <a:rPr lang="ru-RU" dirty="0"/>
            <a:t>3</a:t>
          </a:r>
          <a:endParaRPr lang="ru-KG" dirty="0"/>
        </a:p>
      </dgm:t>
    </dgm:pt>
    <dgm:pt modelId="{CB12006A-2B32-4A67-95A1-338D8D5BE135}" type="parTrans" cxnId="{A66F61C8-5AD8-46C7-A37F-44CF6353C24D}">
      <dgm:prSet/>
      <dgm:spPr/>
      <dgm:t>
        <a:bodyPr/>
        <a:lstStyle/>
        <a:p>
          <a:endParaRPr lang="ru-KG"/>
        </a:p>
      </dgm:t>
    </dgm:pt>
    <dgm:pt modelId="{C10FB1AD-D9BD-4236-AA55-C9615E628462}" type="sibTrans" cxnId="{A66F61C8-5AD8-46C7-A37F-44CF6353C24D}">
      <dgm:prSet/>
      <dgm:spPr/>
      <dgm:t>
        <a:bodyPr/>
        <a:lstStyle/>
        <a:p>
          <a:endParaRPr lang="ru-KG"/>
        </a:p>
      </dgm:t>
    </dgm:pt>
    <dgm:pt modelId="{2393E3BA-6E82-41C2-B28D-46382012AF6C}">
      <dgm:prSet phldrT="[Текст]"/>
      <dgm:spPr/>
      <dgm:t>
        <a:bodyPr/>
        <a:lstStyle/>
        <a:p>
          <a:r>
            <a:rPr lang="ru-RU" dirty="0"/>
            <a:t>4</a:t>
          </a:r>
          <a:endParaRPr lang="ru-KG" dirty="0"/>
        </a:p>
      </dgm:t>
    </dgm:pt>
    <dgm:pt modelId="{DA40B33E-3239-4F88-B227-529D2494C3C7}" type="parTrans" cxnId="{69135C93-60AA-40FF-96DD-FE924D65A5F4}">
      <dgm:prSet/>
      <dgm:spPr/>
      <dgm:t>
        <a:bodyPr/>
        <a:lstStyle/>
        <a:p>
          <a:endParaRPr lang="ru-KG"/>
        </a:p>
      </dgm:t>
    </dgm:pt>
    <dgm:pt modelId="{91F7025A-07A4-4484-8618-2ACC00F1890B}" type="sibTrans" cxnId="{69135C93-60AA-40FF-96DD-FE924D65A5F4}">
      <dgm:prSet/>
      <dgm:spPr/>
      <dgm:t>
        <a:bodyPr/>
        <a:lstStyle/>
        <a:p>
          <a:endParaRPr lang="ru-KG"/>
        </a:p>
      </dgm:t>
    </dgm:pt>
    <dgm:pt modelId="{447CCC12-6A36-494B-8783-247528EAF579}">
      <dgm:prSet phldrT="[Текст]"/>
      <dgm:spPr/>
      <dgm:t>
        <a:bodyPr/>
        <a:lstStyle/>
        <a:p>
          <a:r>
            <a:rPr lang="ru-RU" dirty="0"/>
            <a:t>5</a:t>
          </a:r>
          <a:endParaRPr lang="ru-KG" dirty="0"/>
        </a:p>
      </dgm:t>
    </dgm:pt>
    <dgm:pt modelId="{966122FE-D534-498C-A4DF-35CAAB8753A0}" type="parTrans" cxnId="{9C533C70-AB9E-404F-A4A1-3DFFD63B9E7D}">
      <dgm:prSet/>
      <dgm:spPr/>
      <dgm:t>
        <a:bodyPr/>
        <a:lstStyle/>
        <a:p>
          <a:endParaRPr lang="ru-KG"/>
        </a:p>
      </dgm:t>
    </dgm:pt>
    <dgm:pt modelId="{0D5A7F0B-3174-4AD3-96B2-CD32BD1DCC93}" type="sibTrans" cxnId="{9C533C70-AB9E-404F-A4A1-3DFFD63B9E7D}">
      <dgm:prSet/>
      <dgm:spPr/>
      <dgm:t>
        <a:bodyPr/>
        <a:lstStyle/>
        <a:p>
          <a:endParaRPr lang="ru-KG"/>
        </a:p>
      </dgm:t>
    </dgm:pt>
    <dgm:pt modelId="{43735ADF-BEF6-4BAE-AAF0-14657BE33FFD}">
      <dgm:prSet phldrT="[Текст]"/>
      <dgm:spPr/>
      <dgm:t>
        <a:bodyPr/>
        <a:lstStyle/>
        <a:p>
          <a:r>
            <a:rPr lang="ru-RU" dirty="0"/>
            <a:t>6</a:t>
          </a:r>
          <a:endParaRPr lang="ru-KG" dirty="0"/>
        </a:p>
      </dgm:t>
    </dgm:pt>
    <dgm:pt modelId="{0981BC5E-18BF-4E26-90DC-E63643B4D034}" type="parTrans" cxnId="{573AD14C-A176-48B7-A4F7-F1764DEFA6A3}">
      <dgm:prSet/>
      <dgm:spPr/>
      <dgm:t>
        <a:bodyPr/>
        <a:lstStyle/>
        <a:p>
          <a:endParaRPr lang="ru-KG"/>
        </a:p>
      </dgm:t>
    </dgm:pt>
    <dgm:pt modelId="{12F697A8-15F5-4D1E-8217-698ADDA9D8FA}" type="sibTrans" cxnId="{573AD14C-A176-48B7-A4F7-F1764DEFA6A3}">
      <dgm:prSet/>
      <dgm:spPr/>
      <dgm:t>
        <a:bodyPr/>
        <a:lstStyle/>
        <a:p>
          <a:endParaRPr lang="ru-KG"/>
        </a:p>
      </dgm:t>
    </dgm:pt>
    <dgm:pt modelId="{5137C54F-F17A-47EB-87F8-7FD95EE05CBE}">
      <dgm:prSet phldrT="[Текст]"/>
      <dgm:spPr/>
      <dgm:t>
        <a:bodyPr/>
        <a:lstStyle/>
        <a:p>
          <a:r>
            <a:rPr lang="ru-RU" dirty="0"/>
            <a:t>7</a:t>
          </a:r>
          <a:endParaRPr lang="ru-KG" dirty="0"/>
        </a:p>
      </dgm:t>
    </dgm:pt>
    <dgm:pt modelId="{ABF41ED5-6F00-43F8-B95A-31C5BF53C616}" type="parTrans" cxnId="{7A44A8CA-299F-4897-8758-4DBD13CAE3C3}">
      <dgm:prSet/>
      <dgm:spPr/>
      <dgm:t>
        <a:bodyPr/>
        <a:lstStyle/>
        <a:p>
          <a:endParaRPr lang="ru-KG"/>
        </a:p>
      </dgm:t>
    </dgm:pt>
    <dgm:pt modelId="{9C7A5A62-2C0C-4DA2-8C35-2F784721E5D0}" type="sibTrans" cxnId="{7A44A8CA-299F-4897-8758-4DBD13CAE3C3}">
      <dgm:prSet/>
      <dgm:spPr/>
      <dgm:t>
        <a:bodyPr/>
        <a:lstStyle/>
        <a:p>
          <a:endParaRPr lang="ru-KG"/>
        </a:p>
      </dgm:t>
    </dgm:pt>
    <dgm:pt modelId="{DC8D5987-CBE2-4112-B4B7-6CF8BCC3E67E}" type="pres">
      <dgm:prSet presAssocID="{BE41B876-7414-4B92-AC52-126D9AED04A2}" presName="compositeShape" presStyleCnt="0">
        <dgm:presLayoutVars>
          <dgm:chMax val="7"/>
          <dgm:dir/>
          <dgm:resizeHandles val="exact"/>
        </dgm:presLayoutVars>
      </dgm:prSet>
      <dgm:spPr/>
    </dgm:pt>
    <dgm:pt modelId="{710401CD-2498-41CD-B7DF-A14915D900BE}" type="pres">
      <dgm:prSet presAssocID="{BE41B876-7414-4B92-AC52-126D9AED04A2}" presName="wedge1" presStyleLbl="node1" presStyleIdx="0" presStyleCnt="7" custAng="0" custScaleX="100674" custScaleY="93269" custLinFactNeighborX="-647"/>
      <dgm:spPr/>
    </dgm:pt>
    <dgm:pt modelId="{7FD7077A-8286-4944-AE72-6315DFF1EF33}" type="pres">
      <dgm:prSet presAssocID="{BE41B876-7414-4B92-AC52-126D9AED04A2}" presName="dummy1a" presStyleCnt="0"/>
      <dgm:spPr/>
    </dgm:pt>
    <dgm:pt modelId="{FF148581-052C-4248-BFA9-1BBDFA4C8242}" type="pres">
      <dgm:prSet presAssocID="{BE41B876-7414-4B92-AC52-126D9AED04A2}" presName="dummy1b" presStyleCnt="0"/>
      <dgm:spPr/>
    </dgm:pt>
    <dgm:pt modelId="{B6FF0B31-2785-4C0A-988A-03B197D3BDF0}" type="pres">
      <dgm:prSet presAssocID="{BE41B876-7414-4B92-AC52-126D9AED04A2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E01DF7BF-86F0-4ABB-ADA4-F09790A3F265}" type="pres">
      <dgm:prSet presAssocID="{BE41B876-7414-4B92-AC52-126D9AED04A2}" presName="wedge2" presStyleLbl="node1" presStyleIdx="1" presStyleCnt="7"/>
      <dgm:spPr/>
    </dgm:pt>
    <dgm:pt modelId="{854A226F-5BE3-488B-A249-A368041B620E}" type="pres">
      <dgm:prSet presAssocID="{BE41B876-7414-4B92-AC52-126D9AED04A2}" presName="dummy2a" presStyleCnt="0"/>
      <dgm:spPr/>
    </dgm:pt>
    <dgm:pt modelId="{A4830A86-1808-4BA0-918C-052157504EDA}" type="pres">
      <dgm:prSet presAssocID="{BE41B876-7414-4B92-AC52-126D9AED04A2}" presName="dummy2b" presStyleCnt="0"/>
      <dgm:spPr/>
    </dgm:pt>
    <dgm:pt modelId="{3181837E-C1FE-4AB4-ACD0-E09259FE1672}" type="pres">
      <dgm:prSet presAssocID="{BE41B876-7414-4B92-AC52-126D9AED04A2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8F7FEE2C-3088-4522-AA80-3F740A5D2E74}" type="pres">
      <dgm:prSet presAssocID="{BE41B876-7414-4B92-AC52-126D9AED04A2}" presName="wedge3" presStyleLbl="node1" presStyleIdx="2" presStyleCnt="7"/>
      <dgm:spPr/>
    </dgm:pt>
    <dgm:pt modelId="{10831219-7447-4A06-B830-555C9BB41B18}" type="pres">
      <dgm:prSet presAssocID="{BE41B876-7414-4B92-AC52-126D9AED04A2}" presName="dummy3a" presStyleCnt="0"/>
      <dgm:spPr/>
    </dgm:pt>
    <dgm:pt modelId="{13520D9A-4E69-4D13-9B18-68F36CD30D4F}" type="pres">
      <dgm:prSet presAssocID="{BE41B876-7414-4B92-AC52-126D9AED04A2}" presName="dummy3b" presStyleCnt="0"/>
      <dgm:spPr/>
    </dgm:pt>
    <dgm:pt modelId="{E48BBEB2-1A46-4915-A01F-6E35DC8E9423}" type="pres">
      <dgm:prSet presAssocID="{BE41B876-7414-4B92-AC52-126D9AED04A2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7BC11738-A8B5-4D6B-B277-86F86FB7C321}" type="pres">
      <dgm:prSet presAssocID="{BE41B876-7414-4B92-AC52-126D9AED04A2}" presName="wedge4" presStyleLbl="node1" presStyleIdx="3" presStyleCnt="7"/>
      <dgm:spPr/>
    </dgm:pt>
    <dgm:pt modelId="{CE4C738D-4414-4DEB-BE08-2C1FD747A280}" type="pres">
      <dgm:prSet presAssocID="{BE41B876-7414-4B92-AC52-126D9AED04A2}" presName="dummy4a" presStyleCnt="0"/>
      <dgm:spPr/>
    </dgm:pt>
    <dgm:pt modelId="{71650F2E-1212-4333-94A3-DC566EF16EF0}" type="pres">
      <dgm:prSet presAssocID="{BE41B876-7414-4B92-AC52-126D9AED04A2}" presName="dummy4b" presStyleCnt="0"/>
      <dgm:spPr/>
    </dgm:pt>
    <dgm:pt modelId="{E592DF29-1530-411D-8708-11744024A4D5}" type="pres">
      <dgm:prSet presAssocID="{BE41B876-7414-4B92-AC52-126D9AED04A2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3DE37655-4A51-4965-BA8E-443D69526FA8}" type="pres">
      <dgm:prSet presAssocID="{BE41B876-7414-4B92-AC52-126D9AED04A2}" presName="wedge5" presStyleLbl="node1" presStyleIdx="4" presStyleCnt="7"/>
      <dgm:spPr/>
    </dgm:pt>
    <dgm:pt modelId="{431D0870-FC7F-4A15-9CC5-05B26E723A0B}" type="pres">
      <dgm:prSet presAssocID="{BE41B876-7414-4B92-AC52-126D9AED04A2}" presName="dummy5a" presStyleCnt="0"/>
      <dgm:spPr/>
    </dgm:pt>
    <dgm:pt modelId="{7F85D689-9809-4631-9544-6F82AECBF3AD}" type="pres">
      <dgm:prSet presAssocID="{BE41B876-7414-4B92-AC52-126D9AED04A2}" presName="dummy5b" presStyleCnt="0"/>
      <dgm:spPr/>
    </dgm:pt>
    <dgm:pt modelId="{2975191D-0D68-4DC0-AB5B-2C4426859FB3}" type="pres">
      <dgm:prSet presAssocID="{BE41B876-7414-4B92-AC52-126D9AED04A2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40AC1501-5406-4C55-B772-D35DBC416B0C}" type="pres">
      <dgm:prSet presAssocID="{BE41B876-7414-4B92-AC52-126D9AED04A2}" presName="wedge6" presStyleLbl="node1" presStyleIdx="5" presStyleCnt="7"/>
      <dgm:spPr/>
    </dgm:pt>
    <dgm:pt modelId="{EB1586DC-B481-4EFF-A5D4-7F116255156A}" type="pres">
      <dgm:prSet presAssocID="{BE41B876-7414-4B92-AC52-126D9AED04A2}" presName="dummy6a" presStyleCnt="0"/>
      <dgm:spPr/>
    </dgm:pt>
    <dgm:pt modelId="{16C7E4AB-9A5E-4ECA-A503-49FAD09ACBB8}" type="pres">
      <dgm:prSet presAssocID="{BE41B876-7414-4B92-AC52-126D9AED04A2}" presName="dummy6b" presStyleCnt="0"/>
      <dgm:spPr/>
    </dgm:pt>
    <dgm:pt modelId="{D255F37A-6B5A-4A62-86B7-8EC5F8A6137D}" type="pres">
      <dgm:prSet presAssocID="{BE41B876-7414-4B92-AC52-126D9AED04A2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FF138A77-B071-451D-8686-F89A0F77EB11}" type="pres">
      <dgm:prSet presAssocID="{BE41B876-7414-4B92-AC52-126D9AED04A2}" presName="wedge7" presStyleLbl="node1" presStyleIdx="6" presStyleCnt="7"/>
      <dgm:spPr/>
    </dgm:pt>
    <dgm:pt modelId="{1DD16C7A-0594-43B4-B159-D459C8DFB891}" type="pres">
      <dgm:prSet presAssocID="{BE41B876-7414-4B92-AC52-126D9AED04A2}" presName="dummy7a" presStyleCnt="0"/>
      <dgm:spPr/>
    </dgm:pt>
    <dgm:pt modelId="{2351762B-3B7E-4956-8C2D-B0D91039B5D1}" type="pres">
      <dgm:prSet presAssocID="{BE41B876-7414-4B92-AC52-126D9AED04A2}" presName="dummy7b" presStyleCnt="0"/>
      <dgm:spPr/>
    </dgm:pt>
    <dgm:pt modelId="{AB0146D7-AFC8-47DC-B918-54E66423FCF2}" type="pres">
      <dgm:prSet presAssocID="{BE41B876-7414-4B92-AC52-126D9AED04A2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96E2323B-6284-4EBF-B8B5-98CD0DB2EB4E}" type="pres">
      <dgm:prSet presAssocID="{F37123B9-B757-4098-BA40-C1AA02445249}" presName="arrowWedge1" presStyleLbl="fgSibTrans2D1" presStyleIdx="0" presStyleCnt="7"/>
      <dgm:spPr/>
    </dgm:pt>
    <dgm:pt modelId="{ECBBFA54-171B-4846-B66D-6A1AD3DBE738}" type="pres">
      <dgm:prSet presAssocID="{4E035416-12A7-4E2A-9607-E8FE2BC922BC}" presName="arrowWedge2" presStyleLbl="fgSibTrans2D1" presStyleIdx="1" presStyleCnt="7"/>
      <dgm:spPr/>
    </dgm:pt>
    <dgm:pt modelId="{CD2BA813-2A79-403E-BA99-AD2CA8AC94E4}" type="pres">
      <dgm:prSet presAssocID="{C10FB1AD-D9BD-4236-AA55-C9615E628462}" presName="arrowWedge3" presStyleLbl="fgSibTrans2D1" presStyleIdx="2" presStyleCnt="7"/>
      <dgm:spPr/>
    </dgm:pt>
    <dgm:pt modelId="{B009F5BC-AFAC-40CD-B31E-34840FED0620}" type="pres">
      <dgm:prSet presAssocID="{91F7025A-07A4-4484-8618-2ACC00F1890B}" presName="arrowWedge4" presStyleLbl="fgSibTrans2D1" presStyleIdx="3" presStyleCnt="7"/>
      <dgm:spPr/>
    </dgm:pt>
    <dgm:pt modelId="{5FD2A0A6-1F4C-4ACD-ADA8-55722C1CC7A1}" type="pres">
      <dgm:prSet presAssocID="{0D5A7F0B-3174-4AD3-96B2-CD32BD1DCC93}" presName="arrowWedge5" presStyleLbl="fgSibTrans2D1" presStyleIdx="4" presStyleCnt="7"/>
      <dgm:spPr/>
    </dgm:pt>
    <dgm:pt modelId="{55E722B0-B5E5-400F-A34C-2C5EF354891C}" type="pres">
      <dgm:prSet presAssocID="{12F697A8-15F5-4D1E-8217-698ADDA9D8FA}" presName="arrowWedge6" presStyleLbl="fgSibTrans2D1" presStyleIdx="5" presStyleCnt="7"/>
      <dgm:spPr/>
    </dgm:pt>
    <dgm:pt modelId="{29A2C8AA-4FCF-4208-8D8A-16EE7FFA7095}" type="pres">
      <dgm:prSet presAssocID="{9C7A5A62-2C0C-4DA2-8C35-2F784721E5D0}" presName="arrowWedge7" presStyleLbl="fgSibTrans2D1" presStyleIdx="6" presStyleCnt="7"/>
      <dgm:spPr/>
    </dgm:pt>
  </dgm:ptLst>
  <dgm:cxnLst>
    <dgm:cxn modelId="{6FC5A613-DE8A-4BD7-8714-C7260C5E6CE1}" type="presOf" srcId="{3375DBB3-C365-436B-A804-3F8BCE6CAB1E}" destId="{3181837E-C1FE-4AB4-ACD0-E09259FE1672}" srcOrd="1" destOrd="0" presId="urn:microsoft.com/office/officeart/2005/8/layout/cycle8"/>
    <dgm:cxn modelId="{337D0820-141B-4546-BB34-5E0308472F38}" type="presOf" srcId="{5137C54F-F17A-47EB-87F8-7FD95EE05CBE}" destId="{FF138A77-B071-451D-8686-F89A0F77EB11}" srcOrd="0" destOrd="0" presId="urn:microsoft.com/office/officeart/2005/8/layout/cycle8"/>
    <dgm:cxn modelId="{76202121-E54D-4C56-AF27-F4BB3C31826C}" type="presOf" srcId="{43735ADF-BEF6-4BAE-AAF0-14657BE33FFD}" destId="{40AC1501-5406-4C55-B772-D35DBC416B0C}" srcOrd="0" destOrd="0" presId="urn:microsoft.com/office/officeart/2005/8/layout/cycle8"/>
    <dgm:cxn modelId="{229E612F-0FCC-4A90-885A-54DAC7990883}" type="presOf" srcId="{49B0E397-C3C7-4DDD-8343-430D0B9734B2}" destId="{B6FF0B31-2785-4C0A-988A-03B197D3BDF0}" srcOrd="1" destOrd="0" presId="urn:microsoft.com/office/officeart/2005/8/layout/cycle8"/>
    <dgm:cxn modelId="{06BF675E-CF03-46C5-A657-63ED2A176B41}" type="presOf" srcId="{18381ACC-DC70-4526-ADFC-F8413F6E0CC5}" destId="{E48BBEB2-1A46-4915-A01F-6E35DC8E9423}" srcOrd="1" destOrd="0" presId="urn:microsoft.com/office/officeart/2005/8/layout/cycle8"/>
    <dgm:cxn modelId="{2FF56544-361B-416C-9E76-97F470E9B6AC}" srcId="{BE41B876-7414-4B92-AC52-126D9AED04A2}" destId="{49B0E397-C3C7-4DDD-8343-430D0B9734B2}" srcOrd="0" destOrd="0" parTransId="{3C1DC167-6804-432F-B81B-49E0F742D377}" sibTransId="{F37123B9-B757-4098-BA40-C1AA02445249}"/>
    <dgm:cxn modelId="{573AD14C-A176-48B7-A4F7-F1764DEFA6A3}" srcId="{BE41B876-7414-4B92-AC52-126D9AED04A2}" destId="{43735ADF-BEF6-4BAE-AAF0-14657BE33FFD}" srcOrd="5" destOrd="0" parTransId="{0981BC5E-18BF-4E26-90DC-E63643B4D034}" sibTransId="{12F697A8-15F5-4D1E-8217-698ADDA9D8FA}"/>
    <dgm:cxn modelId="{D6EB8C4F-0CC5-4899-9992-B42ADC5C6DD5}" type="presOf" srcId="{2393E3BA-6E82-41C2-B28D-46382012AF6C}" destId="{7BC11738-A8B5-4D6B-B277-86F86FB7C321}" srcOrd="0" destOrd="0" presId="urn:microsoft.com/office/officeart/2005/8/layout/cycle8"/>
    <dgm:cxn modelId="{9C533C70-AB9E-404F-A4A1-3DFFD63B9E7D}" srcId="{BE41B876-7414-4B92-AC52-126D9AED04A2}" destId="{447CCC12-6A36-494B-8783-247528EAF579}" srcOrd="4" destOrd="0" parTransId="{966122FE-D534-498C-A4DF-35CAAB8753A0}" sibTransId="{0D5A7F0B-3174-4AD3-96B2-CD32BD1DCC93}"/>
    <dgm:cxn modelId="{568E0F7B-57AA-4E78-843C-4167733CF740}" type="presOf" srcId="{18381ACC-DC70-4526-ADFC-F8413F6E0CC5}" destId="{8F7FEE2C-3088-4522-AA80-3F740A5D2E74}" srcOrd="0" destOrd="0" presId="urn:microsoft.com/office/officeart/2005/8/layout/cycle8"/>
    <dgm:cxn modelId="{8EFD5786-9614-4933-BB1F-E790254C14BB}" type="presOf" srcId="{447CCC12-6A36-494B-8783-247528EAF579}" destId="{2975191D-0D68-4DC0-AB5B-2C4426859FB3}" srcOrd="1" destOrd="0" presId="urn:microsoft.com/office/officeart/2005/8/layout/cycle8"/>
    <dgm:cxn modelId="{69135C93-60AA-40FF-96DD-FE924D65A5F4}" srcId="{BE41B876-7414-4B92-AC52-126D9AED04A2}" destId="{2393E3BA-6E82-41C2-B28D-46382012AF6C}" srcOrd="3" destOrd="0" parTransId="{DA40B33E-3239-4F88-B227-529D2494C3C7}" sibTransId="{91F7025A-07A4-4484-8618-2ACC00F1890B}"/>
    <dgm:cxn modelId="{DF2F3298-3481-4D15-A987-F72E23D35260}" type="presOf" srcId="{5137C54F-F17A-47EB-87F8-7FD95EE05CBE}" destId="{AB0146D7-AFC8-47DC-B918-54E66423FCF2}" srcOrd="1" destOrd="0" presId="urn:microsoft.com/office/officeart/2005/8/layout/cycle8"/>
    <dgm:cxn modelId="{AAD3F3B4-F4C7-4859-8C59-8CA11D909751}" type="presOf" srcId="{3375DBB3-C365-436B-A804-3F8BCE6CAB1E}" destId="{E01DF7BF-86F0-4ABB-ADA4-F09790A3F265}" srcOrd="0" destOrd="0" presId="urn:microsoft.com/office/officeart/2005/8/layout/cycle8"/>
    <dgm:cxn modelId="{2C043DC7-9513-45E8-9278-47EB7D30B3E7}" type="presOf" srcId="{43735ADF-BEF6-4BAE-AAF0-14657BE33FFD}" destId="{D255F37A-6B5A-4A62-86B7-8EC5F8A6137D}" srcOrd="1" destOrd="0" presId="urn:microsoft.com/office/officeart/2005/8/layout/cycle8"/>
    <dgm:cxn modelId="{A66F61C8-5AD8-46C7-A37F-44CF6353C24D}" srcId="{BE41B876-7414-4B92-AC52-126D9AED04A2}" destId="{18381ACC-DC70-4526-ADFC-F8413F6E0CC5}" srcOrd="2" destOrd="0" parTransId="{CB12006A-2B32-4A67-95A1-338D8D5BE135}" sibTransId="{C10FB1AD-D9BD-4236-AA55-C9615E628462}"/>
    <dgm:cxn modelId="{7A44A8CA-299F-4897-8758-4DBD13CAE3C3}" srcId="{BE41B876-7414-4B92-AC52-126D9AED04A2}" destId="{5137C54F-F17A-47EB-87F8-7FD95EE05CBE}" srcOrd="6" destOrd="0" parTransId="{ABF41ED5-6F00-43F8-B95A-31C5BF53C616}" sibTransId="{9C7A5A62-2C0C-4DA2-8C35-2F784721E5D0}"/>
    <dgm:cxn modelId="{0F32E3DC-4722-492E-B750-06C1671D1406}" type="presOf" srcId="{BE41B876-7414-4B92-AC52-126D9AED04A2}" destId="{DC8D5987-CBE2-4112-B4B7-6CF8BCC3E67E}" srcOrd="0" destOrd="0" presId="urn:microsoft.com/office/officeart/2005/8/layout/cycle8"/>
    <dgm:cxn modelId="{307657DD-C8A4-4BFC-8D3C-2CD2C3BDCF95}" type="presOf" srcId="{447CCC12-6A36-494B-8783-247528EAF579}" destId="{3DE37655-4A51-4965-BA8E-443D69526FA8}" srcOrd="0" destOrd="0" presId="urn:microsoft.com/office/officeart/2005/8/layout/cycle8"/>
    <dgm:cxn modelId="{21AC7ADF-31E6-493D-BC5E-6FCD93E850AE}" srcId="{BE41B876-7414-4B92-AC52-126D9AED04A2}" destId="{3375DBB3-C365-436B-A804-3F8BCE6CAB1E}" srcOrd="1" destOrd="0" parTransId="{7FF63A37-BE6B-4741-8583-29918E37FD17}" sibTransId="{4E035416-12A7-4E2A-9607-E8FE2BC922BC}"/>
    <dgm:cxn modelId="{000DFCDF-0B88-4DB6-AB57-C7551FE20D60}" type="presOf" srcId="{49B0E397-C3C7-4DDD-8343-430D0B9734B2}" destId="{710401CD-2498-41CD-B7DF-A14915D900BE}" srcOrd="0" destOrd="0" presId="urn:microsoft.com/office/officeart/2005/8/layout/cycle8"/>
    <dgm:cxn modelId="{3227A1F1-B44E-497F-9196-C1CA5C2770F4}" type="presOf" srcId="{2393E3BA-6E82-41C2-B28D-46382012AF6C}" destId="{E592DF29-1530-411D-8708-11744024A4D5}" srcOrd="1" destOrd="0" presId="urn:microsoft.com/office/officeart/2005/8/layout/cycle8"/>
    <dgm:cxn modelId="{8DAEEEB0-E90A-4DE8-AE95-4D40D1EA367D}" type="presParOf" srcId="{DC8D5987-CBE2-4112-B4B7-6CF8BCC3E67E}" destId="{710401CD-2498-41CD-B7DF-A14915D900BE}" srcOrd="0" destOrd="0" presId="urn:microsoft.com/office/officeart/2005/8/layout/cycle8"/>
    <dgm:cxn modelId="{742D2639-75B5-4505-8D16-2258A0CE7B1C}" type="presParOf" srcId="{DC8D5987-CBE2-4112-B4B7-6CF8BCC3E67E}" destId="{7FD7077A-8286-4944-AE72-6315DFF1EF33}" srcOrd="1" destOrd="0" presId="urn:microsoft.com/office/officeart/2005/8/layout/cycle8"/>
    <dgm:cxn modelId="{3119DC52-03CE-4D12-9C5A-E32D7B1D7A37}" type="presParOf" srcId="{DC8D5987-CBE2-4112-B4B7-6CF8BCC3E67E}" destId="{FF148581-052C-4248-BFA9-1BBDFA4C8242}" srcOrd="2" destOrd="0" presId="urn:microsoft.com/office/officeart/2005/8/layout/cycle8"/>
    <dgm:cxn modelId="{5DAF8A5C-E01D-455D-B76C-526953709C2A}" type="presParOf" srcId="{DC8D5987-CBE2-4112-B4B7-6CF8BCC3E67E}" destId="{B6FF0B31-2785-4C0A-988A-03B197D3BDF0}" srcOrd="3" destOrd="0" presId="urn:microsoft.com/office/officeart/2005/8/layout/cycle8"/>
    <dgm:cxn modelId="{AA0A66B5-9343-45E1-A8AD-C54CD54B5E9B}" type="presParOf" srcId="{DC8D5987-CBE2-4112-B4B7-6CF8BCC3E67E}" destId="{E01DF7BF-86F0-4ABB-ADA4-F09790A3F265}" srcOrd="4" destOrd="0" presId="urn:microsoft.com/office/officeart/2005/8/layout/cycle8"/>
    <dgm:cxn modelId="{19A29A2A-81F0-4833-B005-4D414BF39118}" type="presParOf" srcId="{DC8D5987-CBE2-4112-B4B7-6CF8BCC3E67E}" destId="{854A226F-5BE3-488B-A249-A368041B620E}" srcOrd="5" destOrd="0" presId="urn:microsoft.com/office/officeart/2005/8/layout/cycle8"/>
    <dgm:cxn modelId="{62DED3E4-EC5B-4B23-8FD4-C3D2C5A3EDC9}" type="presParOf" srcId="{DC8D5987-CBE2-4112-B4B7-6CF8BCC3E67E}" destId="{A4830A86-1808-4BA0-918C-052157504EDA}" srcOrd="6" destOrd="0" presId="urn:microsoft.com/office/officeart/2005/8/layout/cycle8"/>
    <dgm:cxn modelId="{AB59F7FF-8089-4069-8253-B118386ED82A}" type="presParOf" srcId="{DC8D5987-CBE2-4112-B4B7-6CF8BCC3E67E}" destId="{3181837E-C1FE-4AB4-ACD0-E09259FE1672}" srcOrd="7" destOrd="0" presId="urn:microsoft.com/office/officeart/2005/8/layout/cycle8"/>
    <dgm:cxn modelId="{D01B6335-3636-4C00-8969-049CBFB34A77}" type="presParOf" srcId="{DC8D5987-CBE2-4112-B4B7-6CF8BCC3E67E}" destId="{8F7FEE2C-3088-4522-AA80-3F740A5D2E74}" srcOrd="8" destOrd="0" presId="urn:microsoft.com/office/officeart/2005/8/layout/cycle8"/>
    <dgm:cxn modelId="{D8774EC3-23BE-4F07-9A32-AD65D74B6BEC}" type="presParOf" srcId="{DC8D5987-CBE2-4112-B4B7-6CF8BCC3E67E}" destId="{10831219-7447-4A06-B830-555C9BB41B18}" srcOrd="9" destOrd="0" presId="urn:microsoft.com/office/officeart/2005/8/layout/cycle8"/>
    <dgm:cxn modelId="{4FB08967-3A1A-4FBB-A37F-FC04FD047A9F}" type="presParOf" srcId="{DC8D5987-CBE2-4112-B4B7-6CF8BCC3E67E}" destId="{13520D9A-4E69-4D13-9B18-68F36CD30D4F}" srcOrd="10" destOrd="0" presId="urn:microsoft.com/office/officeart/2005/8/layout/cycle8"/>
    <dgm:cxn modelId="{312D1C76-C325-4123-8B4F-63436CE37D22}" type="presParOf" srcId="{DC8D5987-CBE2-4112-B4B7-6CF8BCC3E67E}" destId="{E48BBEB2-1A46-4915-A01F-6E35DC8E9423}" srcOrd="11" destOrd="0" presId="urn:microsoft.com/office/officeart/2005/8/layout/cycle8"/>
    <dgm:cxn modelId="{5B846CBB-E8EA-4DFA-B17E-D20DB052DB18}" type="presParOf" srcId="{DC8D5987-CBE2-4112-B4B7-6CF8BCC3E67E}" destId="{7BC11738-A8B5-4D6B-B277-86F86FB7C321}" srcOrd="12" destOrd="0" presId="urn:microsoft.com/office/officeart/2005/8/layout/cycle8"/>
    <dgm:cxn modelId="{0682FB07-1C93-40AE-BBC2-7410C734E5D3}" type="presParOf" srcId="{DC8D5987-CBE2-4112-B4B7-6CF8BCC3E67E}" destId="{CE4C738D-4414-4DEB-BE08-2C1FD747A280}" srcOrd="13" destOrd="0" presId="urn:microsoft.com/office/officeart/2005/8/layout/cycle8"/>
    <dgm:cxn modelId="{7827515D-D3E8-4792-A081-D970F11EE1D3}" type="presParOf" srcId="{DC8D5987-CBE2-4112-B4B7-6CF8BCC3E67E}" destId="{71650F2E-1212-4333-94A3-DC566EF16EF0}" srcOrd="14" destOrd="0" presId="urn:microsoft.com/office/officeart/2005/8/layout/cycle8"/>
    <dgm:cxn modelId="{AA9CDA80-A355-4E26-8E8D-F8E75AB6672A}" type="presParOf" srcId="{DC8D5987-CBE2-4112-B4B7-6CF8BCC3E67E}" destId="{E592DF29-1530-411D-8708-11744024A4D5}" srcOrd="15" destOrd="0" presId="urn:microsoft.com/office/officeart/2005/8/layout/cycle8"/>
    <dgm:cxn modelId="{5FEA5A87-3F87-4458-9F7C-81BF4A907611}" type="presParOf" srcId="{DC8D5987-CBE2-4112-B4B7-6CF8BCC3E67E}" destId="{3DE37655-4A51-4965-BA8E-443D69526FA8}" srcOrd="16" destOrd="0" presId="urn:microsoft.com/office/officeart/2005/8/layout/cycle8"/>
    <dgm:cxn modelId="{5BC3EF8F-1933-4585-8BDB-CAFC0225CB5D}" type="presParOf" srcId="{DC8D5987-CBE2-4112-B4B7-6CF8BCC3E67E}" destId="{431D0870-FC7F-4A15-9CC5-05B26E723A0B}" srcOrd="17" destOrd="0" presId="urn:microsoft.com/office/officeart/2005/8/layout/cycle8"/>
    <dgm:cxn modelId="{502ABD88-8BF3-49F3-BAFF-0E3E8507CE45}" type="presParOf" srcId="{DC8D5987-CBE2-4112-B4B7-6CF8BCC3E67E}" destId="{7F85D689-9809-4631-9544-6F82AECBF3AD}" srcOrd="18" destOrd="0" presId="urn:microsoft.com/office/officeart/2005/8/layout/cycle8"/>
    <dgm:cxn modelId="{CBA6491E-C9B4-457E-B18B-37C66766F871}" type="presParOf" srcId="{DC8D5987-CBE2-4112-B4B7-6CF8BCC3E67E}" destId="{2975191D-0D68-4DC0-AB5B-2C4426859FB3}" srcOrd="19" destOrd="0" presId="urn:microsoft.com/office/officeart/2005/8/layout/cycle8"/>
    <dgm:cxn modelId="{F39EA628-C71D-4B2B-8947-EDA653ED6946}" type="presParOf" srcId="{DC8D5987-CBE2-4112-B4B7-6CF8BCC3E67E}" destId="{40AC1501-5406-4C55-B772-D35DBC416B0C}" srcOrd="20" destOrd="0" presId="urn:microsoft.com/office/officeart/2005/8/layout/cycle8"/>
    <dgm:cxn modelId="{5629CCB2-77DA-4AD4-B174-681F6B158DF6}" type="presParOf" srcId="{DC8D5987-CBE2-4112-B4B7-6CF8BCC3E67E}" destId="{EB1586DC-B481-4EFF-A5D4-7F116255156A}" srcOrd="21" destOrd="0" presId="urn:microsoft.com/office/officeart/2005/8/layout/cycle8"/>
    <dgm:cxn modelId="{FCAB8BBF-B294-401A-9E8B-71C2E1BACC1D}" type="presParOf" srcId="{DC8D5987-CBE2-4112-B4B7-6CF8BCC3E67E}" destId="{16C7E4AB-9A5E-4ECA-A503-49FAD09ACBB8}" srcOrd="22" destOrd="0" presId="urn:microsoft.com/office/officeart/2005/8/layout/cycle8"/>
    <dgm:cxn modelId="{0DB1B880-BDFD-4B43-B162-F4AC34A20029}" type="presParOf" srcId="{DC8D5987-CBE2-4112-B4B7-6CF8BCC3E67E}" destId="{D255F37A-6B5A-4A62-86B7-8EC5F8A6137D}" srcOrd="23" destOrd="0" presId="urn:microsoft.com/office/officeart/2005/8/layout/cycle8"/>
    <dgm:cxn modelId="{9D68785F-E1F8-4B1B-A994-4153CC51732D}" type="presParOf" srcId="{DC8D5987-CBE2-4112-B4B7-6CF8BCC3E67E}" destId="{FF138A77-B071-451D-8686-F89A0F77EB11}" srcOrd="24" destOrd="0" presId="urn:microsoft.com/office/officeart/2005/8/layout/cycle8"/>
    <dgm:cxn modelId="{4132360E-EAF0-444D-BF44-930DFC4EC6FB}" type="presParOf" srcId="{DC8D5987-CBE2-4112-B4B7-6CF8BCC3E67E}" destId="{1DD16C7A-0594-43B4-B159-D459C8DFB891}" srcOrd="25" destOrd="0" presId="urn:microsoft.com/office/officeart/2005/8/layout/cycle8"/>
    <dgm:cxn modelId="{30B25A4F-8272-43D5-897C-E53F7E8D68EF}" type="presParOf" srcId="{DC8D5987-CBE2-4112-B4B7-6CF8BCC3E67E}" destId="{2351762B-3B7E-4956-8C2D-B0D91039B5D1}" srcOrd="26" destOrd="0" presId="urn:microsoft.com/office/officeart/2005/8/layout/cycle8"/>
    <dgm:cxn modelId="{E907AB76-3D5B-4256-95A6-1099F29BF5A3}" type="presParOf" srcId="{DC8D5987-CBE2-4112-B4B7-6CF8BCC3E67E}" destId="{AB0146D7-AFC8-47DC-B918-54E66423FCF2}" srcOrd="27" destOrd="0" presId="urn:microsoft.com/office/officeart/2005/8/layout/cycle8"/>
    <dgm:cxn modelId="{2B50DDA3-5537-4418-B024-A640469FB6DC}" type="presParOf" srcId="{DC8D5987-CBE2-4112-B4B7-6CF8BCC3E67E}" destId="{96E2323B-6284-4EBF-B8B5-98CD0DB2EB4E}" srcOrd="28" destOrd="0" presId="urn:microsoft.com/office/officeart/2005/8/layout/cycle8"/>
    <dgm:cxn modelId="{2657DF99-0B98-4599-A823-34769AA34829}" type="presParOf" srcId="{DC8D5987-CBE2-4112-B4B7-6CF8BCC3E67E}" destId="{ECBBFA54-171B-4846-B66D-6A1AD3DBE738}" srcOrd="29" destOrd="0" presId="urn:microsoft.com/office/officeart/2005/8/layout/cycle8"/>
    <dgm:cxn modelId="{5D192990-36D2-4EF1-AAF0-748F22BA3D7A}" type="presParOf" srcId="{DC8D5987-CBE2-4112-B4B7-6CF8BCC3E67E}" destId="{CD2BA813-2A79-403E-BA99-AD2CA8AC94E4}" srcOrd="30" destOrd="0" presId="urn:microsoft.com/office/officeart/2005/8/layout/cycle8"/>
    <dgm:cxn modelId="{30CCCA45-293C-487A-81FD-CF6E64F4B510}" type="presParOf" srcId="{DC8D5987-CBE2-4112-B4B7-6CF8BCC3E67E}" destId="{B009F5BC-AFAC-40CD-B31E-34840FED0620}" srcOrd="31" destOrd="0" presId="urn:microsoft.com/office/officeart/2005/8/layout/cycle8"/>
    <dgm:cxn modelId="{E666CF9E-3FAA-4D74-961B-FF095D603208}" type="presParOf" srcId="{DC8D5987-CBE2-4112-B4B7-6CF8BCC3E67E}" destId="{5FD2A0A6-1F4C-4ACD-ADA8-55722C1CC7A1}" srcOrd="32" destOrd="0" presId="urn:microsoft.com/office/officeart/2005/8/layout/cycle8"/>
    <dgm:cxn modelId="{2052BC9E-8ABC-4595-914E-0FC9CDC79195}" type="presParOf" srcId="{DC8D5987-CBE2-4112-B4B7-6CF8BCC3E67E}" destId="{55E722B0-B5E5-400F-A34C-2C5EF354891C}" srcOrd="33" destOrd="0" presId="urn:microsoft.com/office/officeart/2005/8/layout/cycle8"/>
    <dgm:cxn modelId="{423A93B5-0692-4A1B-BF89-E39925A4ECA5}" type="presParOf" srcId="{DC8D5987-CBE2-4112-B4B7-6CF8BCC3E67E}" destId="{29A2C8AA-4FCF-4208-8D8A-16EE7FFA7095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0401CD-2498-41CD-B7DF-A14915D900BE}">
      <dsp:nvSpPr>
        <dsp:cNvPr id="0" name=""/>
        <dsp:cNvSpPr/>
      </dsp:nvSpPr>
      <dsp:spPr>
        <a:xfrm>
          <a:off x="2669638" y="346496"/>
          <a:ext cx="3282382" cy="3040949"/>
        </a:xfrm>
        <a:prstGeom prst="pie">
          <a:avLst>
            <a:gd name="adj1" fmla="val 16200000"/>
            <a:gd name="adj2" fmla="val 1928571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1</a:t>
          </a:r>
          <a:endParaRPr lang="ru-KG" sz="3400" kern="1200" dirty="0"/>
        </a:p>
      </dsp:txBody>
      <dsp:txXfrm>
        <a:off x="4394061" y="628870"/>
        <a:ext cx="781519" cy="579228"/>
      </dsp:txXfrm>
    </dsp:sp>
    <dsp:sp modelId="{E01DF7BF-86F0-4ABB-ADA4-F09790A3F265}">
      <dsp:nvSpPr>
        <dsp:cNvPr id="0" name=""/>
        <dsp:cNvSpPr/>
      </dsp:nvSpPr>
      <dsp:spPr>
        <a:xfrm>
          <a:off x="2743640" y="289167"/>
          <a:ext cx="3260407" cy="3260407"/>
        </a:xfrm>
        <a:prstGeom prst="pie">
          <a:avLst>
            <a:gd name="adj1" fmla="val 19285716"/>
            <a:gd name="adj2" fmla="val 77142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2</a:t>
          </a:r>
          <a:endParaRPr lang="ru-KG" sz="3400" kern="1200" dirty="0"/>
        </a:p>
      </dsp:txBody>
      <dsp:txXfrm>
        <a:off x="4958000" y="1471064"/>
        <a:ext cx="892730" cy="543401"/>
      </dsp:txXfrm>
    </dsp:sp>
    <dsp:sp modelId="{8F7FEE2C-3088-4522-AA80-3F740A5D2E74}">
      <dsp:nvSpPr>
        <dsp:cNvPr id="0" name=""/>
        <dsp:cNvSpPr/>
      </dsp:nvSpPr>
      <dsp:spPr>
        <a:xfrm>
          <a:off x="2728502" y="355151"/>
          <a:ext cx="3260407" cy="3260407"/>
        </a:xfrm>
        <a:prstGeom prst="pie">
          <a:avLst>
            <a:gd name="adj1" fmla="val 771428"/>
            <a:gd name="adj2" fmla="val 3857143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3</a:t>
          </a:r>
          <a:endParaRPr lang="ru-KG" sz="3400" kern="1200" dirty="0"/>
        </a:p>
      </dsp:txBody>
      <dsp:txXfrm>
        <a:off x="4822149" y="2286166"/>
        <a:ext cx="776287" cy="601622"/>
      </dsp:txXfrm>
    </dsp:sp>
    <dsp:sp modelId="{7BC11738-A8B5-4D6B-B277-86F86FB7C321}">
      <dsp:nvSpPr>
        <dsp:cNvPr id="0" name=""/>
        <dsp:cNvSpPr/>
      </dsp:nvSpPr>
      <dsp:spPr>
        <a:xfrm>
          <a:off x="2667952" y="384262"/>
          <a:ext cx="3260407" cy="3260407"/>
        </a:xfrm>
        <a:prstGeom prst="pie">
          <a:avLst>
            <a:gd name="adj1" fmla="val 3857226"/>
            <a:gd name="adj2" fmla="val 6942858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4</a:t>
          </a:r>
          <a:endParaRPr lang="ru-KG" sz="3400" kern="1200" dirty="0"/>
        </a:p>
      </dsp:txBody>
      <dsp:txXfrm>
        <a:off x="3919715" y="2946010"/>
        <a:ext cx="756880" cy="543401"/>
      </dsp:txXfrm>
    </dsp:sp>
    <dsp:sp modelId="{3DE37655-4A51-4965-BA8E-443D69526FA8}">
      <dsp:nvSpPr>
        <dsp:cNvPr id="0" name=""/>
        <dsp:cNvSpPr/>
      </dsp:nvSpPr>
      <dsp:spPr>
        <a:xfrm>
          <a:off x="2607402" y="355151"/>
          <a:ext cx="3260407" cy="3260407"/>
        </a:xfrm>
        <a:prstGeom prst="pie">
          <a:avLst>
            <a:gd name="adj1" fmla="val 6942858"/>
            <a:gd name="adj2" fmla="val 10028574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5</a:t>
          </a:r>
          <a:endParaRPr lang="ru-KG" sz="3400" kern="1200" dirty="0"/>
        </a:p>
      </dsp:txBody>
      <dsp:txXfrm>
        <a:off x="2997874" y="2286166"/>
        <a:ext cx="776287" cy="601622"/>
      </dsp:txXfrm>
    </dsp:sp>
    <dsp:sp modelId="{40AC1501-5406-4C55-B772-D35DBC416B0C}">
      <dsp:nvSpPr>
        <dsp:cNvPr id="0" name=""/>
        <dsp:cNvSpPr/>
      </dsp:nvSpPr>
      <dsp:spPr>
        <a:xfrm>
          <a:off x="2592264" y="289167"/>
          <a:ext cx="3260407" cy="3260407"/>
        </a:xfrm>
        <a:prstGeom prst="pie">
          <a:avLst>
            <a:gd name="adj1" fmla="val 10028574"/>
            <a:gd name="adj2" fmla="val 13114284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6</a:t>
          </a:r>
          <a:endParaRPr lang="ru-KG" sz="3400" kern="1200" dirty="0"/>
        </a:p>
      </dsp:txBody>
      <dsp:txXfrm>
        <a:off x="2745581" y="1471064"/>
        <a:ext cx="892730" cy="543401"/>
      </dsp:txXfrm>
    </dsp:sp>
    <dsp:sp modelId="{FF138A77-B071-451D-8686-F89A0F77EB11}">
      <dsp:nvSpPr>
        <dsp:cNvPr id="0" name=""/>
        <dsp:cNvSpPr/>
      </dsp:nvSpPr>
      <dsp:spPr>
        <a:xfrm>
          <a:off x="2634183" y="236767"/>
          <a:ext cx="3260407" cy="3260407"/>
        </a:xfrm>
        <a:prstGeom prst="pie">
          <a:avLst>
            <a:gd name="adj1" fmla="val 13114284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7</a:t>
          </a:r>
          <a:endParaRPr lang="ru-KG" sz="3400" kern="1200" dirty="0"/>
        </a:p>
      </dsp:txBody>
      <dsp:txXfrm>
        <a:off x="3405425" y="539519"/>
        <a:ext cx="776287" cy="621029"/>
      </dsp:txXfrm>
    </dsp:sp>
    <dsp:sp modelId="{96E2323B-6284-4EBF-B8B5-98CD0DB2EB4E}">
      <dsp:nvSpPr>
        <dsp:cNvPr id="0" name=""/>
        <dsp:cNvSpPr/>
      </dsp:nvSpPr>
      <dsp:spPr>
        <a:xfrm>
          <a:off x="2478507" y="36144"/>
          <a:ext cx="3664076" cy="3664076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BBFA54-171B-4846-B66D-6A1AD3DBE738}">
      <dsp:nvSpPr>
        <dsp:cNvPr id="0" name=""/>
        <dsp:cNvSpPr/>
      </dsp:nvSpPr>
      <dsp:spPr>
        <a:xfrm>
          <a:off x="2541906" y="87564"/>
          <a:ext cx="3664076" cy="3664076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2BA813-2A79-403E-BA99-AD2CA8AC94E4}">
      <dsp:nvSpPr>
        <dsp:cNvPr id="0" name=""/>
        <dsp:cNvSpPr/>
      </dsp:nvSpPr>
      <dsp:spPr>
        <a:xfrm>
          <a:off x="2526715" y="153395"/>
          <a:ext cx="3664076" cy="3664076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09F5BC-AFAC-40CD-B31E-34840FED0620}">
      <dsp:nvSpPr>
        <dsp:cNvPr id="0" name=""/>
        <dsp:cNvSpPr/>
      </dsp:nvSpPr>
      <dsp:spPr>
        <a:xfrm>
          <a:off x="2466117" y="182342"/>
          <a:ext cx="3664076" cy="3664076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D2A0A6-1F4C-4ACD-ADA8-55722C1CC7A1}">
      <dsp:nvSpPr>
        <dsp:cNvPr id="0" name=""/>
        <dsp:cNvSpPr/>
      </dsp:nvSpPr>
      <dsp:spPr>
        <a:xfrm>
          <a:off x="2405519" y="153395"/>
          <a:ext cx="3664076" cy="3664076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E722B0-B5E5-400F-A34C-2C5EF354891C}">
      <dsp:nvSpPr>
        <dsp:cNvPr id="0" name=""/>
        <dsp:cNvSpPr/>
      </dsp:nvSpPr>
      <dsp:spPr>
        <a:xfrm>
          <a:off x="2390328" y="87564"/>
          <a:ext cx="3664076" cy="3664076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A2C8AA-4FCF-4208-8D8A-16EE7FFA7095}">
      <dsp:nvSpPr>
        <dsp:cNvPr id="0" name=""/>
        <dsp:cNvSpPr/>
      </dsp:nvSpPr>
      <dsp:spPr>
        <a:xfrm>
          <a:off x="2432511" y="34932"/>
          <a:ext cx="3664076" cy="3664076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3DD56-42EF-4EA4-9CE0-67095A0BFEDA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BE10B-11F5-41E5-901B-A8EC2E7058A0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976883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3DD56-42EF-4EA4-9CE0-67095A0BFEDA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BE10B-11F5-41E5-901B-A8EC2E7058A0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113215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3DD56-42EF-4EA4-9CE0-67095A0BFEDA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BE10B-11F5-41E5-901B-A8EC2E7058A0}" type="slidenum">
              <a:rPr lang="ru-KG" smtClean="0"/>
              <a:t>‹#›</a:t>
            </a:fld>
            <a:endParaRPr lang="ru-KG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670537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3DD56-42EF-4EA4-9CE0-67095A0BFEDA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BE10B-11F5-41E5-901B-A8EC2E7058A0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1729810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3DD56-42EF-4EA4-9CE0-67095A0BFEDA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BE10B-11F5-41E5-901B-A8EC2E7058A0}" type="slidenum">
              <a:rPr lang="ru-KG" smtClean="0"/>
              <a:t>‹#›</a:t>
            </a:fld>
            <a:endParaRPr lang="ru-KG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272744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3DD56-42EF-4EA4-9CE0-67095A0BFEDA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BE10B-11F5-41E5-901B-A8EC2E7058A0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516579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3DD56-42EF-4EA4-9CE0-67095A0BFEDA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BE10B-11F5-41E5-901B-A8EC2E7058A0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784803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3DD56-42EF-4EA4-9CE0-67095A0BFEDA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BE10B-11F5-41E5-901B-A8EC2E7058A0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732234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3DD56-42EF-4EA4-9CE0-67095A0BFEDA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BE10B-11F5-41E5-901B-A8EC2E7058A0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765722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3DD56-42EF-4EA4-9CE0-67095A0BFEDA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BE10B-11F5-41E5-901B-A8EC2E7058A0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772459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3DD56-42EF-4EA4-9CE0-67095A0BFEDA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BE10B-11F5-41E5-901B-A8EC2E7058A0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81935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3DD56-42EF-4EA4-9CE0-67095A0BFEDA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BE10B-11F5-41E5-901B-A8EC2E7058A0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020786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3DD56-42EF-4EA4-9CE0-67095A0BFEDA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BE10B-11F5-41E5-901B-A8EC2E7058A0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28389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3DD56-42EF-4EA4-9CE0-67095A0BFEDA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BE10B-11F5-41E5-901B-A8EC2E7058A0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203101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3DD56-42EF-4EA4-9CE0-67095A0BFEDA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BE10B-11F5-41E5-901B-A8EC2E7058A0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75108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3DD56-42EF-4EA4-9CE0-67095A0BFEDA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BE10B-11F5-41E5-901B-A8EC2E7058A0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485834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3DD56-42EF-4EA4-9CE0-67095A0BFEDA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DFBE10B-11F5-41E5-901B-A8EC2E7058A0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901467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D3E7C9-7F33-89F1-C288-7669D7010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7013" y="1881227"/>
            <a:ext cx="7766936" cy="1646302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>
                <a:solidFill>
                  <a:srgbClr val="FF0000"/>
                </a:solidFill>
              </a:rPr>
              <a:t>   ИНТЕРАКТИВНАЯ ИГРА</a:t>
            </a:r>
            <a:endParaRPr lang="ru-KG" sz="66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3B940DD-B0A5-4BB5-998D-C75A3523C2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6000" dirty="0">
                <a:solidFill>
                  <a:srgbClr val="0070C0"/>
                </a:solidFill>
              </a:rPr>
              <a:t>ПО ПРЕДМЕТУ АДАБИЙ ОКУУ</a:t>
            </a:r>
            <a:endParaRPr lang="ru-KG" sz="6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286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95AA6C-424C-1C12-E5BC-5BFD26BCE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A8A0FDD4-1278-861E-EFDC-EF13652A7B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4689246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2EA8C774-2CC2-06B6-ED67-79C8A29CC794}"/>
              </a:ext>
            </a:extLst>
          </p:cNvPr>
          <p:cNvSpPr/>
          <p:nvPr/>
        </p:nvSpPr>
        <p:spPr>
          <a:xfrm>
            <a:off x="1225758" y="3200473"/>
            <a:ext cx="1936186" cy="1268977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СТАРТ/ СТОП</a:t>
            </a:r>
            <a:endParaRPr lang="ru-KG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78BD0A78-72C9-3DE0-A0CE-494B4BF54083}"/>
              </a:ext>
            </a:extLst>
          </p:cNvPr>
          <p:cNvSpPr/>
          <p:nvPr/>
        </p:nvSpPr>
        <p:spPr>
          <a:xfrm>
            <a:off x="281402" y="540336"/>
            <a:ext cx="1705832" cy="10175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Аты</a:t>
            </a:r>
            <a:r>
              <a:rPr lang="ru-RU" dirty="0"/>
              <a:t> </a:t>
            </a:r>
            <a:r>
              <a:rPr lang="ru-RU" dirty="0" err="1"/>
              <a:t>узун</a:t>
            </a:r>
            <a:r>
              <a:rPr lang="ru-RU" dirty="0"/>
              <a:t> </a:t>
            </a:r>
            <a:r>
              <a:rPr lang="ru-RU" dirty="0" err="1"/>
              <a:t>баланын</a:t>
            </a:r>
            <a:r>
              <a:rPr lang="ru-RU" dirty="0"/>
              <a:t> </a:t>
            </a:r>
            <a:r>
              <a:rPr lang="ru-RU" dirty="0" err="1"/>
              <a:t>аты</a:t>
            </a:r>
            <a:r>
              <a:rPr lang="ru-RU" dirty="0"/>
              <a:t> ким?</a:t>
            </a:r>
            <a:endParaRPr lang="ru-KG" dirty="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982421C-172E-FF04-FEAD-A17E437C85AB}"/>
              </a:ext>
            </a:extLst>
          </p:cNvPr>
          <p:cNvSpPr/>
          <p:nvPr/>
        </p:nvSpPr>
        <p:spPr>
          <a:xfrm>
            <a:off x="2000593" y="540335"/>
            <a:ext cx="1705832" cy="10175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 </a:t>
            </a:r>
            <a:r>
              <a:rPr lang="ru-RU" sz="1200" dirty="0"/>
              <a:t>Мага </a:t>
            </a:r>
            <a:r>
              <a:rPr lang="ru-RU" sz="1200" dirty="0" err="1"/>
              <a:t>жаккан</a:t>
            </a:r>
            <a:r>
              <a:rPr lang="ru-RU" sz="1200" dirty="0"/>
              <a:t> </a:t>
            </a:r>
            <a:r>
              <a:rPr lang="ru-RU" sz="1200" dirty="0" err="1"/>
              <a:t>чыгарма</a:t>
            </a:r>
            <a:r>
              <a:rPr lang="ru-RU" sz="1200" dirty="0"/>
              <a:t> </a:t>
            </a:r>
            <a:r>
              <a:rPr lang="ru-RU" sz="1200" dirty="0" err="1"/>
              <a:t>кайсы</a:t>
            </a:r>
            <a:r>
              <a:rPr lang="ru-RU" sz="1200" dirty="0"/>
              <a:t>?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F59D6F75-D555-AC04-E356-932BFCBF8E5F}"/>
              </a:ext>
            </a:extLst>
          </p:cNvPr>
          <p:cNvSpPr/>
          <p:nvPr/>
        </p:nvSpPr>
        <p:spPr>
          <a:xfrm>
            <a:off x="3774890" y="540336"/>
            <a:ext cx="1705832" cy="10175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Манастын</a:t>
            </a:r>
            <a:r>
              <a:rPr lang="ru-RU" dirty="0"/>
              <a:t> </a:t>
            </a:r>
            <a:r>
              <a:rPr lang="ru-RU" dirty="0" err="1"/>
              <a:t>энесинин</a:t>
            </a:r>
            <a:r>
              <a:rPr lang="ru-RU" dirty="0"/>
              <a:t> </a:t>
            </a:r>
            <a:r>
              <a:rPr lang="ru-RU" dirty="0" err="1"/>
              <a:t>аты</a:t>
            </a:r>
            <a:r>
              <a:rPr lang="ru-RU" dirty="0"/>
              <a:t> ким?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AF1AF1AA-853D-000D-1633-A0FB6F5BFC06}"/>
              </a:ext>
            </a:extLst>
          </p:cNvPr>
          <p:cNvSpPr/>
          <p:nvPr/>
        </p:nvSpPr>
        <p:spPr>
          <a:xfrm>
            <a:off x="5521634" y="540336"/>
            <a:ext cx="1705832" cy="10175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Манастын</a:t>
            </a:r>
            <a:r>
              <a:rPr lang="ru-RU" dirty="0"/>
              <a:t> </a:t>
            </a:r>
            <a:r>
              <a:rPr lang="ru-RU" dirty="0" err="1"/>
              <a:t>минген</a:t>
            </a:r>
            <a:r>
              <a:rPr lang="ru-RU" dirty="0"/>
              <a:t> </a:t>
            </a:r>
            <a:r>
              <a:rPr lang="ru-RU" dirty="0" err="1"/>
              <a:t>аты</a:t>
            </a:r>
            <a:r>
              <a:rPr lang="ru-RU" dirty="0"/>
              <a:t> </a:t>
            </a:r>
            <a:r>
              <a:rPr lang="ru-RU" dirty="0" err="1"/>
              <a:t>кандай</a:t>
            </a:r>
            <a:r>
              <a:rPr lang="ru-RU" dirty="0"/>
              <a:t> </a:t>
            </a:r>
            <a:r>
              <a:rPr lang="ru-RU" dirty="0" err="1"/>
              <a:t>аталат</a:t>
            </a:r>
            <a:r>
              <a:rPr lang="ru-RU" dirty="0"/>
              <a:t>?</a:t>
            </a:r>
            <a:endParaRPr lang="ru-KG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7BBD42AE-0AB0-083D-B3C7-DB42DDC03F0C}"/>
              </a:ext>
            </a:extLst>
          </p:cNvPr>
          <p:cNvSpPr/>
          <p:nvPr/>
        </p:nvSpPr>
        <p:spPr>
          <a:xfrm>
            <a:off x="281402" y="1640645"/>
            <a:ext cx="1705832" cy="10175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Мага </a:t>
            </a:r>
            <a:r>
              <a:rPr lang="ru-RU" dirty="0" err="1"/>
              <a:t>жаккан</a:t>
            </a:r>
            <a:r>
              <a:rPr lang="ru-RU" dirty="0"/>
              <a:t> </a:t>
            </a:r>
            <a:r>
              <a:rPr lang="ru-RU" dirty="0" err="1"/>
              <a:t>чыгарма</a:t>
            </a:r>
            <a:endParaRPr lang="ru-KG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2588FBE5-40CC-809A-57A6-BF527B788800}"/>
              </a:ext>
            </a:extLst>
          </p:cNvPr>
          <p:cNvSpPr/>
          <p:nvPr/>
        </p:nvSpPr>
        <p:spPr>
          <a:xfrm>
            <a:off x="7268378" y="519186"/>
            <a:ext cx="1705832" cy="10175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Манастын</a:t>
            </a:r>
            <a:r>
              <a:rPr lang="ru-RU" dirty="0"/>
              <a:t> бала </a:t>
            </a:r>
            <a:r>
              <a:rPr lang="ru-RU" dirty="0" err="1"/>
              <a:t>чагындагы</a:t>
            </a:r>
            <a:r>
              <a:rPr lang="ru-RU" dirty="0"/>
              <a:t> </a:t>
            </a:r>
            <a:r>
              <a:rPr lang="ru-RU" dirty="0" err="1"/>
              <a:t>аты</a:t>
            </a:r>
            <a:r>
              <a:rPr lang="ru-RU" dirty="0"/>
              <a:t> ким</a:t>
            </a:r>
            <a:endParaRPr lang="ru-KG" dirty="0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0EB0F046-56A8-1893-C315-8B9E1D4E7E52}"/>
              </a:ext>
            </a:extLst>
          </p:cNvPr>
          <p:cNvSpPr/>
          <p:nvPr/>
        </p:nvSpPr>
        <p:spPr>
          <a:xfrm>
            <a:off x="2078674" y="1641889"/>
            <a:ext cx="1705832" cy="10175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Мага </a:t>
            </a:r>
            <a:r>
              <a:rPr lang="ru-RU" dirty="0" err="1"/>
              <a:t>таасир</a:t>
            </a:r>
            <a:r>
              <a:rPr lang="ru-RU" dirty="0"/>
              <a:t> </a:t>
            </a:r>
            <a:r>
              <a:rPr lang="ru-RU" dirty="0" err="1"/>
              <a:t>берген</a:t>
            </a:r>
            <a:r>
              <a:rPr lang="ru-RU" dirty="0"/>
              <a:t> </a:t>
            </a:r>
            <a:r>
              <a:rPr lang="ru-RU" dirty="0" err="1"/>
              <a:t>каармандар</a:t>
            </a:r>
            <a:endParaRPr lang="ru-KG" dirty="0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8531D8EE-742B-0643-6913-8023EA370E11}"/>
              </a:ext>
            </a:extLst>
          </p:cNvPr>
          <p:cNvSpPr/>
          <p:nvPr/>
        </p:nvSpPr>
        <p:spPr>
          <a:xfrm>
            <a:off x="281402" y="540335"/>
            <a:ext cx="1705832" cy="101753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ighlight>
                  <a:srgbClr val="FF0000"/>
                </a:highlight>
              </a:rPr>
              <a:t>1</a:t>
            </a:r>
            <a:endParaRPr lang="ru-KG" dirty="0">
              <a:highlight>
                <a:srgbClr val="FF0000"/>
              </a:highlight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0E57918B-D863-F7D0-9528-6A241F9CEA24}"/>
              </a:ext>
            </a:extLst>
          </p:cNvPr>
          <p:cNvSpPr/>
          <p:nvPr/>
        </p:nvSpPr>
        <p:spPr>
          <a:xfrm>
            <a:off x="1996560" y="535819"/>
            <a:ext cx="1705832" cy="101753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2</a:t>
            </a:r>
            <a:endParaRPr lang="ru-KG" sz="1200" dirty="0"/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2C8D4D4F-7A7F-0693-B38E-082FBD780EC6}"/>
              </a:ext>
            </a:extLst>
          </p:cNvPr>
          <p:cNvSpPr/>
          <p:nvPr/>
        </p:nvSpPr>
        <p:spPr>
          <a:xfrm>
            <a:off x="5510130" y="545242"/>
            <a:ext cx="1705832" cy="1017539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  <a:endParaRPr lang="ru-KG" dirty="0"/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BD8D0260-4A07-3A31-D2F3-BB3B991DCFCA}"/>
              </a:ext>
            </a:extLst>
          </p:cNvPr>
          <p:cNvSpPr/>
          <p:nvPr/>
        </p:nvSpPr>
        <p:spPr>
          <a:xfrm>
            <a:off x="2003211" y="1682626"/>
            <a:ext cx="1705832" cy="101753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7</a:t>
            </a:r>
            <a:endParaRPr lang="ru-KG" dirty="0"/>
          </a:p>
        </p:txBody>
      </p:sp>
      <p:sp>
        <p:nvSpPr>
          <p:cNvPr id="24" name="Прямоугольник: скругленные углы 23" hidden="1">
            <a:extLst>
              <a:ext uri="{FF2B5EF4-FFF2-40B4-BE49-F238E27FC236}">
                <a16:creationId xmlns:a16="http://schemas.microsoft.com/office/drawing/2014/main" id="{7417A66D-BA2E-ED75-A905-45FE4891E45D}"/>
              </a:ext>
            </a:extLst>
          </p:cNvPr>
          <p:cNvSpPr/>
          <p:nvPr/>
        </p:nvSpPr>
        <p:spPr>
          <a:xfrm>
            <a:off x="264635" y="1619106"/>
            <a:ext cx="1705832" cy="101753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6</a:t>
            </a:r>
            <a:endParaRPr lang="ru-KG" dirty="0"/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FA9A10EF-4328-5B72-8C7F-9C5561AC5B5D}"/>
              </a:ext>
            </a:extLst>
          </p:cNvPr>
          <p:cNvSpPr/>
          <p:nvPr/>
        </p:nvSpPr>
        <p:spPr>
          <a:xfrm>
            <a:off x="7268378" y="518120"/>
            <a:ext cx="1705832" cy="1017539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  <a:endParaRPr lang="ru-KG" dirty="0"/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id="{87C289D8-C51A-A696-64E6-E474471914ED}"/>
              </a:ext>
            </a:extLst>
          </p:cNvPr>
          <p:cNvSpPr/>
          <p:nvPr/>
        </p:nvSpPr>
        <p:spPr>
          <a:xfrm>
            <a:off x="3782711" y="535819"/>
            <a:ext cx="1705832" cy="101753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  <a:endParaRPr lang="ru-KG" dirty="0"/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3619D082-0A02-5833-A273-7842F10DCE25}"/>
              </a:ext>
            </a:extLst>
          </p:cNvPr>
          <p:cNvSpPr/>
          <p:nvPr/>
        </p:nvSpPr>
        <p:spPr>
          <a:xfrm>
            <a:off x="251659" y="1631655"/>
            <a:ext cx="1705832" cy="101753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6</a:t>
            </a:r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323321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  <p:bldP spid="13" grpId="0" animBg="1"/>
      <p:bldP spid="16" grpId="0" animBg="1"/>
      <p:bldP spid="22" grpId="0" animBg="1"/>
      <p:bldP spid="23" grpId="0" animBg="1"/>
      <p:bldP spid="24" grpId="0" animBg="1"/>
      <p:bldP spid="24" grpId="1" animBg="1"/>
      <p:bldP spid="25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132</TotalTime>
  <Words>60</Words>
  <Application>Microsoft Office PowerPoint</Application>
  <PresentationFormat>Широкоэкранный</PresentationFormat>
  <Paragraphs>25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Trebuchet MS</vt:lpstr>
      <vt:lpstr>Wingdings 3</vt:lpstr>
      <vt:lpstr>Аспект</vt:lpstr>
      <vt:lpstr>   ИНТЕРАКТИВНАЯ ИГРА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ИНТЕРАКТИВНАЯ ИГРА</dc:title>
  <dc:creator>1</dc:creator>
  <cp:lastModifiedBy>1</cp:lastModifiedBy>
  <cp:revision>1</cp:revision>
  <dcterms:created xsi:type="dcterms:W3CDTF">2023-06-10T07:57:40Z</dcterms:created>
  <dcterms:modified xsi:type="dcterms:W3CDTF">2023-06-10T10:10:26Z</dcterms:modified>
</cp:coreProperties>
</file>