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8" r:id="rId2"/>
    <p:sldId id="256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108" y="3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BA181A-A8CD-481E-8E65-B78859E04CF6}" type="doc">
      <dgm:prSet loTypeId="urn:microsoft.com/office/officeart/2005/8/layout/cycle8" loCatId="cycle" qsTypeId="urn:microsoft.com/office/officeart/2005/8/quickstyle/3d3" qsCatId="3D" csTypeId="urn:microsoft.com/office/officeart/2005/8/colors/colorful1" csCatId="colorful" phldr="1"/>
      <dgm:spPr/>
    </dgm:pt>
    <dgm:pt modelId="{681497FE-CEEE-45D5-88D8-EAEF44D90434}">
      <dgm:prSet phldrT="[Текст]"/>
      <dgm:spPr/>
      <dgm:t>
        <a:bodyPr/>
        <a:lstStyle/>
        <a:p>
          <a:r>
            <a:rPr lang="ru-RU" dirty="0"/>
            <a:t>1</a:t>
          </a:r>
          <a:endParaRPr lang="ru-KG" dirty="0"/>
        </a:p>
      </dgm:t>
    </dgm:pt>
    <dgm:pt modelId="{C5F7123A-352C-45F3-9689-01A0A04B61F3}" type="parTrans" cxnId="{F9441502-3007-450A-A080-3D92CD05DCA0}">
      <dgm:prSet/>
      <dgm:spPr/>
      <dgm:t>
        <a:bodyPr/>
        <a:lstStyle/>
        <a:p>
          <a:endParaRPr lang="ru-KG"/>
        </a:p>
      </dgm:t>
    </dgm:pt>
    <dgm:pt modelId="{156F4144-8B59-48D6-9657-C2DD48FDE1B6}" type="sibTrans" cxnId="{F9441502-3007-450A-A080-3D92CD05DCA0}">
      <dgm:prSet/>
      <dgm:spPr/>
      <dgm:t>
        <a:bodyPr/>
        <a:lstStyle/>
        <a:p>
          <a:endParaRPr lang="ru-KG"/>
        </a:p>
      </dgm:t>
    </dgm:pt>
    <dgm:pt modelId="{9DBA90A0-CFB7-494D-9F6C-6A0DE6E230B3}">
      <dgm:prSet phldrT="[Текст]"/>
      <dgm:spPr/>
      <dgm:t>
        <a:bodyPr/>
        <a:lstStyle/>
        <a:p>
          <a:r>
            <a:rPr lang="ru-RU" dirty="0"/>
            <a:t>2</a:t>
          </a:r>
          <a:endParaRPr lang="ru-KG" dirty="0"/>
        </a:p>
      </dgm:t>
    </dgm:pt>
    <dgm:pt modelId="{61D5FEF3-2CAF-45E3-89B8-56985F18209C}" type="parTrans" cxnId="{B4A43BCB-0D54-47AB-B7F3-FF89502C1C19}">
      <dgm:prSet/>
      <dgm:spPr/>
      <dgm:t>
        <a:bodyPr/>
        <a:lstStyle/>
        <a:p>
          <a:endParaRPr lang="ru-KG"/>
        </a:p>
      </dgm:t>
    </dgm:pt>
    <dgm:pt modelId="{D3E8214B-EF38-4F32-AF8A-A3A9332CFF09}" type="sibTrans" cxnId="{B4A43BCB-0D54-47AB-B7F3-FF89502C1C19}">
      <dgm:prSet/>
      <dgm:spPr/>
      <dgm:t>
        <a:bodyPr/>
        <a:lstStyle/>
        <a:p>
          <a:endParaRPr lang="ru-KG"/>
        </a:p>
      </dgm:t>
    </dgm:pt>
    <dgm:pt modelId="{537CEF88-2A48-4FEF-A155-FE4F9820B338}">
      <dgm:prSet phldrT="[Текст]"/>
      <dgm:spPr/>
      <dgm:t>
        <a:bodyPr/>
        <a:lstStyle/>
        <a:p>
          <a:r>
            <a:rPr lang="ru-RU" dirty="0"/>
            <a:t>3</a:t>
          </a:r>
          <a:endParaRPr lang="ru-KG" dirty="0"/>
        </a:p>
      </dgm:t>
    </dgm:pt>
    <dgm:pt modelId="{220B1127-64D1-4A21-B278-E44D5E038883}" type="parTrans" cxnId="{B2466643-F5C6-4A3B-9440-724E4BE71F99}">
      <dgm:prSet/>
      <dgm:spPr/>
      <dgm:t>
        <a:bodyPr/>
        <a:lstStyle/>
        <a:p>
          <a:endParaRPr lang="ru-KG"/>
        </a:p>
      </dgm:t>
    </dgm:pt>
    <dgm:pt modelId="{6B1D46B4-3749-41C6-B3F1-8C1DA70A374A}" type="sibTrans" cxnId="{B2466643-F5C6-4A3B-9440-724E4BE71F99}">
      <dgm:prSet/>
      <dgm:spPr/>
      <dgm:t>
        <a:bodyPr/>
        <a:lstStyle/>
        <a:p>
          <a:endParaRPr lang="ru-KG"/>
        </a:p>
      </dgm:t>
    </dgm:pt>
    <dgm:pt modelId="{FA1922A9-E0A8-4145-AEE7-CCC3D39DD662}">
      <dgm:prSet phldrT="[Текст]"/>
      <dgm:spPr/>
      <dgm:t>
        <a:bodyPr/>
        <a:lstStyle/>
        <a:p>
          <a:r>
            <a:rPr lang="ru-RU" dirty="0"/>
            <a:t>4</a:t>
          </a:r>
          <a:endParaRPr lang="ru-KG" dirty="0"/>
        </a:p>
      </dgm:t>
    </dgm:pt>
    <dgm:pt modelId="{D4133990-DC0C-4D2A-A215-0FB54A7CA490}" type="parTrans" cxnId="{8385BB2A-3E7D-46C5-9296-4E12CB9F626F}">
      <dgm:prSet/>
      <dgm:spPr/>
      <dgm:t>
        <a:bodyPr/>
        <a:lstStyle/>
        <a:p>
          <a:endParaRPr lang="ru-KG"/>
        </a:p>
      </dgm:t>
    </dgm:pt>
    <dgm:pt modelId="{96D5148A-62BB-450E-A9E7-9BAFA118C0C7}" type="sibTrans" cxnId="{8385BB2A-3E7D-46C5-9296-4E12CB9F626F}">
      <dgm:prSet/>
      <dgm:spPr/>
      <dgm:t>
        <a:bodyPr/>
        <a:lstStyle/>
        <a:p>
          <a:endParaRPr lang="ru-KG"/>
        </a:p>
      </dgm:t>
    </dgm:pt>
    <dgm:pt modelId="{6BFA7DB0-0532-4C0D-B706-39955AAA02B2}">
      <dgm:prSet phldrT="[Текст]"/>
      <dgm:spPr/>
      <dgm:t>
        <a:bodyPr/>
        <a:lstStyle/>
        <a:p>
          <a:r>
            <a:rPr lang="ru-RU" dirty="0"/>
            <a:t>5</a:t>
          </a:r>
          <a:endParaRPr lang="ru-KG" dirty="0"/>
        </a:p>
      </dgm:t>
    </dgm:pt>
    <dgm:pt modelId="{09422DFD-07D8-499A-9622-D0F297A71C80}" type="parTrans" cxnId="{DD12C576-6D5C-491C-B7F3-14ED1E7EEBC1}">
      <dgm:prSet/>
      <dgm:spPr/>
      <dgm:t>
        <a:bodyPr/>
        <a:lstStyle/>
        <a:p>
          <a:endParaRPr lang="ru-KG"/>
        </a:p>
      </dgm:t>
    </dgm:pt>
    <dgm:pt modelId="{3FAEB6E2-3AE5-45F9-8702-8A0BEA35AADF}" type="sibTrans" cxnId="{DD12C576-6D5C-491C-B7F3-14ED1E7EEBC1}">
      <dgm:prSet/>
      <dgm:spPr/>
      <dgm:t>
        <a:bodyPr/>
        <a:lstStyle/>
        <a:p>
          <a:endParaRPr lang="ru-KG"/>
        </a:p>
      </dgm:t>
    </dgm:pt>
    <dgm:pt modelId="{91E776A1-C220-426E-8F23-A4FEBB4541A7}">
      <dgm:prSet phldrT="[Текст]"/>
      <dgm:spPr/>
      <dgm:t>
        <a:bodyPr/>
        <a:lstStyle/>
        <a:p>
          <a:r>
            <a:rPr lang="ru-RU" dirty="0"/>
            <a:t>6</a:t>
          </a:r>
          <a:endParaRPr lang="ru-KG" dirty="0"/>
        </a:p>
      </dgm:t>
    </dgm:pt>
    <dgm:pt modelId="{1E7CD0FD-D117-4CAF-9310-BCFFD914D6A8}" type="parTrans" cxnId="{28177819-EF79-4425-A9ED-3D3B34483AB7}">
      <dgm:prSet/>
      <dgm:spPr/>
      <dgm:t>
        <a:bodyPr/>
        <a:lstStyle/>
        <a:p>
          <a:endParaRPr lang="ru-KG"/>
        </a:p>
      </dgm:t>
    </dgm:pt>
    <dgm:pt modelId="{3CC84EF1-C92C-43B3-A72D-BCEB8506EEBE}" type="sibTrans" cxnId="{28177819-EF79-4425-A9ED-3D3B34483AB7}">
      <dgm:prSet/>
      <dgm:spPr/>
      <dgm:t>
        <a:bodyPr/>
        <a:lstStyle/>
        <a:p>
          <a:endParaRPr lang="ru-KG"/>
        </a:p>
      </dgm:t>
    </dgm:pt>
    <dgm:pt modelId="{677D9EB0-D695-458C-AD1C-5D921302EE02}">
      <dgm:prSet phldrT="[Текст]"/>
      <dgm:spPr/>
      <dgm:t>
        <a:bodyPr/>
        <a:lstStyle/>
        <a:p>
          <a:r>
            <a:rPr lang="ru-RU" dirty="0"/>
            <a:t>7</a:t>
          </a:r>
          <a:endParaRPr lang="ru-KG" dirty="0"/>
        </a:p>
      </dgm:t>
    </dgm:pt>
    <dgm:pt modelId="{71564BD6-3C54-4184-A7BA-A686C77E6E2E}" type="parTrans" cxnId="{0F467DCD-0B42-455F-8D8C-38E3FD907924}">
      <dgm:prSet/>
      <dgm:spPr/>
      <dgm:t>
        <a:bodyPr/>
        <a:lstStyle/>
        <a:p>
          <a:endParaRPr lang="ru-KG"/>
        </a:p>
      </dgm:t>
    </dgm:pt>
    <dgm:pt modelId="{E807C4FA-B81C-4CCB-8DCF-B5AC28A63000}" type="sibTrans" cxnId="{0F467DCD-0B42-455F-8D8C-38E3FD907924}">
      <dgm:prSet/>
      <dgm:spPr/>
      <dgm:t>
        <a:bodyPr/>
        <a:lstStyle/>
        <a:p>
          <a:endParaRPr lang="ru-KG"/>
        </a:p>
      </dgm:t>
    </dgm:pt>
    <dgm:pt modelId="{D3D1220C-1C79-415A-AEB9-A42EC7C956D8}" type="pres">
      <dgm:prSet presAssocID="{E5BA181A-A8CD-481E-8E65-B78859E04CF6}" presName="compositeShape" presStyleCnt="0">
        <dgm:presLayoutVars>
          <dgm:chMax val="7"/>
          <dgm:dir/>
          <dgm:resizeHandles val="exact"/>
        </dgm:presLayoutVars>
      </dgm:prSet>
      <dgm:spPr/>
    </dgm:pt>
    <dgm:pt modelId="{E0921985-A063-45D9-AADE-2CEC18E2419F}" type="pres">
      <dgm:prSet presAssocID="{E5BA181A-A8CD-481E-8E65-B78859E04CF6}" presName="wedge1" presStyleLbl="node1" presStyleIdx="0" presStyleCnt="7"/>
      <dgm:spPr/>
    </dgm:pt>
    <dgm:pt modelId="{56F17528-CB8E-40D3-9F38-8A67E1218354}" type="pres">
      <dgm:prSet presAssocID="{E5BA181A-A8CD-481E-8E65-B78859E04CF6}" presName="dummy1a" presStyleCnt="0"/>
      <dgm:spPr/>
    </dgm:pt>
    <dgm:pt modelId="{DB1870D5-6E8A-4AC3-9FB8-D0BD38410A86}" type="pres">
      <dgm:prSet presAssocID="{E5BA181A-A8CD-481E-8E65-B78859E04CF6}" presName="dummy1b" presStyleCnt="0"/>
      <dgm:spPr/>
    </dgm:pt>
    <dgm:pt modelId="{71A05911-CA32-40E3-AD5B-A8253F482336}" type="pres">
      <dgm:prSet presAssocID="{E5BA181A-A8CD-481E-8E65-B78859E04CF6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</dgm:pt>
    <dgm:pt modelId="{F413793F-64E2-411D-AF0E-94F650BEFCAB}" type="pres">
      <dgm:prSet presAssocID="{E5BA181A-A8CD-481E-8E65-B78859E04CF6}" presName="wedge2" presStyleLbl="node1" presStyleIdx="1" presStyleCnt="7"/>
      <dgm:spPr/>
    </dgm:pt>
    <dgm:pt modelId="{7F8BE278-9D21-4209-A586-56B0AD078BE1}" type="pres">
      <dgm:prSet presAssocID="{E5BA181A-A8CD-481E-8E65-B78859E04CF6}" presName="dummy2a" presStyleCnt="0"/>
      <dgm:spPr/>
    </dgm:pt>
    <dgm:pt modelId="{87949C26-386A-4AF8-AF9C-67FEDB27BAC9}" type="pres">
      <dgm:prSet presAssocID="{E5BA181A-A8CD-481E-8E65-B78859E04CF6}" presName="dummy2b" presStyleCnt="0"/>
      <dgm:spPr/>
    </dgm:pt>
    <dgm:pt modelId="{85D4FCC4-CDE2-48F2-954B-72AED6866A07}" type="pres">
      <dgm:prSet presAssocID="{E5BA181A-A8CD-481E-8E65-B78859E04CF6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</dgm:pt>
    <dgm:pt modelId="{2073FDEA-C9AD-4AEA-B741-C0F7DB171DCD}" type="pres">
      <dgm:prSet presAssocID="{E5BA181A-A8CD-481E-8E65-B78859E04CF6}" presName="wedge3" presStyleLbl="node1" presStyleIdx="2" presStyleCnt="7"/>
      <dgm:spPr/>
    </dgm:pt>
    <dgm:pt modelId="{C65F92B2-48B2-48A0-B22E-273D5028D0BE}" type="pres">
      <dgm:prSet presAssocID="{E5BA181A-A8CD-481E-8E65-B78859E04CF6}" presName="dummy3a" presStyleCnt="0"/>
      <dgm:spPr/>
    </dgm:pt>
    <dgm:pt modelId="{4D9377EB-BE3F-441A-9B71-845ECDCD1D02}" type="pres">
      <dgm:prSet presAssocID="{E5BA181A-A8CD-481E-8E65-B78859E04CF6}" presName="dummy3b" presStyleCnt="0"/>
      <dgm:spPr/>
    </dgm:pt>
    <dgm:pt modelId="{58E0B00D-13C3-4CD9-8FA8-803DD450BB60}" type="pres">
      <dgm:prSet presAssocID="{E5BA181A-A8CD-481E-8E65-B78859E04CF6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</dgm:pt>
    <dgm:pt modelId="{99EB212E-13AE-481F-B602-62F4ABE67905}" type="pres">
      <dgm:prSet presAssocID="{E5BA181A-A8CD-481E-8E65-B78859E04CF6}" presName="wedge4" presStyleLbl="node1" presStyleIdx="3" presStyleCnt="7"/>
      <dgm:spPr/>
    </dgm:pt>
    <dgm:pt modelId="{37BC1BFC-2E64-459A-9D91-E897ADB994AB}" type="pres">
      <dgm:prSet presAssocID="{E5BA181A-A8CD-481E-8E65-B78859E04CF6}" presName="dummy4a" presStyleCnt="0"/>
      <dgm:spPr/>
    </dgm:pt>
    <dgm:pt modelId="{4D30DEA5-7F81-417F-85B8-7DB25032F485}" type="pres">
      <dgm:prSet presAssocID="{E5BA181A-A8CD-481E-8E65-B78859E04CF6}" presName="dummy4b" presStyleCnt="0"/>
      <dgm:spPr/>
    </dgm:pt>
    <dgm:pt modelId="{597A3DCE-3B26-489F-B283-C0F76E92E562}" type="pres">
      <dgm:prSet presAssocID="{E5BA181A-A8CD-481E-8E65-B78859E04CF6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E07599A3-D6A3-4994-B44F-6E9F355ACFCA}" type="pres">
      <dgm:prSet presAssocID="{E5BA181A-A8CD-481E-8E65-B78859E04CF6}" presName="wedge5" presStyleLbl="node1" presStyleIdx="4" presStyleCnt="7"/>
      <dgm:spPr/>
    </dgm:pt>
    <dgm:pt modelId="{FBB52935-D196-4EAE-A3DA-D2BAA62BECA8}" type="pres">
      <dgm:prSet presAssocID="{E5BA181A-A8CD-481E-8E65-B78859E04CF6}" presName="dummy5a" presStyleCnt="0"/>
      <dgm:spPr/>
    </dgm:pt>
    <dgm:pt modelId="{36D42997-7A27-4F59-BB5C-DDD3987B17CF}" type="pres">
      <dgm:prSet presAssocID="{E5BA181A-A8CD-481E-8E65-B78859E04CF6}" presName="dummy5b" presStyleCnt="0"/>
      <dgm:spPr/>
    </dgm:pt>
    <dgm:pt modelId="{D82A9CE4-EEDC-46B2-ABD1-E74EF5FD64DA}" type="pres">
      <dgm:prSet presAssocID="{E5BA181A-A8CD-481E-8E65-B78859E04CF6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</dgm:pt>
    <dgm:pt modelId="{6344B04E-3E9C-4482-905C-BEBF521BCBEE}" type="pres">
      <dgm:prSet presAssocID="{E5BA181A-A8CD-481E-8E65-B78859E04CF6}" presName="wedge6" presStyleLbl="node1" presStyleIdx="5" presStyleCnt="7"/>
      <dgm:spPr/>
    </dgm:pt>
    <dgm:pt modelId="{53DD9076-CCB6-4D38-BCEB-D92D332C03EB}" type="pres">
      <dgm:prSet presAssocID="{E5BA181A-A8CD-481E-8E65-B78859E04CF6}" presName="dummy6a" presStyleCnt="0"/>
      <dgm:spPr/>
    </dgm:pt>
    <dgm:pt modelId="{3B2862F7-0B52-4E24-B131-4B3E32A8E93C}" type="pres">
      <dgm:prSet presAssocID="{E5BA181A-A8CD-481E-8E65-B78859E04CF6}" presName="dummy6b" presStyleCnt="0"/>
      <dgm:spPr/>
    </dgm:pt>
    <dgm:pt modelId="{AC0FC41A-AD88-43BE-BD1C-7C54CFF1B076}" type="pres">
      <dgm:prSet presAssocID="{E5BA181A-A8CD-481E-8E65-B78859E04CF6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</dgm:pt>
    <dgm:pt modelId="{2857527F-8DF7-4EC4-891B-6F5B89894A9F}" type="pres">
      <dgm:prSet presAssocID="{E5BA181A-A8CD-481E-8E65-B78859E04CF6}" presName="wedge7" presStyleLbl="node1" presStyleIdx="6" presStyleCnt="7"/>
      <dgm:spPr/>
    </dgm:pt>
    <dgm:pt modelId="{A84C33F1-9A3F-4D77-9D4C-72D84FF11686}" type="pres">
      <dgm:prSet presAssocID="{E5BA181A-A8CD-481E-8E65-B78859E04CF6}" presName="dummy7a" presStyleCnt="0"/>
      <dgm:spPr/>
    </dgm:pt>
    <dgm:pt modelId="{700D2606-618C-43F9-B0B5-FC3A084E819F}" type="pres">
      <dgm:prSet presAssocID="{E5BA181A-A8CD-481E-8E65-B78859E04CF6}" presName="dummy7b" presStyleCnt="0"/>
      <dgm:spPr/>
    </dgm:pt>
    <dgm:pt modelId="{DAD9CE96-F766-41A4-8DFF-278D7AD214E5}" type="pres">
      <dgm:prSet presAssocID="{E5BA181A-A8CD-481E-8E65-B78859E04CF6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</dgm:pt>
    <dgm:pt modelId="{35C83214-D359-4874-BCB3-D7634D6743F1}" type="pres">
      <dgm:prSet presAssocID="{156F4144-8B59-48D6-9657-C2DD48FDE1B6}" presName="arrowWedge1" presStyleLbl="fgSibTrans2D1" presStyleIdx="0" presStyleCnt="7"/>
      <dgm:spPr/>
    </dgm:pt>
    <dgm:pt modelId="{3196D5B1-F786-4B35-93B2-6FF93B2C1358}" type="pres">
      <dgm:prSet presAssocID="{D3E8214B-EF38-4F32-AF8A-A3A9332CFF09}" presName="arrowWedge2" presStyleLbl="fgSibTrans2D1" presStyleIdx="1" presStyleCnt="7"/>
      <dgm:spPr/>
    </dgm:pt>
    <dgm:pt modelId="{95CEF243-2E5D-42B3-A4B5-634C96282EF3}" type="pres">
      <dgm:prSet presAssocID="{6B1D46B4-3749-41C6-B3F1-8C1DA70A374A}" presName="arrowWedge3" presStyleLbl="fgSibTrans2D1" presStyleIdx="2" presStyleCnt="7"/>
      <dgm:spPr/>
    </dgm:pt>
    <dgm:pt modelId="{0B4A3F0F-C004-4DFE-B2B1-5CFA114CC7F0}" type="pres">
      <dgm:prSet presAssocID="{96D5148A-62BB-450E-A9E7-9BAFA118C0C7}" presName="arrowWedge4" presStyleLbl="fgSibTrans2D1" presStyleIdx="3" presStyleCnt="7"/>
      <dgm:spPr/>
    </dgm:pt>
    <dgm:pt modelId="{28116D7E-3F28-4AB3-AA23-E8484B595F61}" type="pres">
      <dgm:prSet presAssocID="{3FAEB6E2-3AE5-45F9-8702-8A0BEA35AADF}" presName="arrowWedge5" presStyleLbl="fgSibTrans2D1" presStyleIdx="4" presStyleCnt="7"/>
      <dgm:spPr/>
    </dgm:pt>
    <dgm:pt modelId="{BC073310-2297-46D7-BF74-A119386BF4BF}" type="pres">
      <dgm:prSet presAssocID="{3CC84EF1-C92C-43B3-A72D-BCEB8506EEBE}" presName="arrowWedge6" presStyleLbl="fgSibTrans2D1" presStyleIdx="5" presStyleCnt="7"/>
      <dgm:spPr/>
    </dgm:pt>
    <dgm:pt modelId="{981D2F31-6DF7-4661-9527-47A3B6536FDE}" type="pres">
      <dgm:prSet presAssocID="{E807C4FA-B81C-4CCB-8DCF-B5AC28A63000}" presName="arrowWedge7" presStyleLbl="fgSibTrans2D1" presStyleIdx="6" presStyleCnt="7"/>
      <dgm:spPr/>
    </dgm:pt>
  </dgm:ptLst>
  <dgm:cxnLst>
    <dgm:cxn modelId="{F9441502-3007-450A-A080-3D92CD05DCA0}" srcId="{E5BA181A-A8CD-481E-8E65-B78859E04CF6}" destId="{681497FE-CEEE-45D5-88D8-EAEF44D90434}" srcOrd="0" destOrd="0" parTransId="{C5F7123A-352C-45F3-9689-01A0A04B61F3}" sibTransId="{156F4144-8B59-48D6-9657-C2DD48FDE1B6}"/>
    <dgm:cxn modelId="{28177819-EF79-4425-A9ED-3D3B34483AB7}" srcId="{E5BA181A-A8CD-481E-8E65-B78859E04CF6}" destId="{91E776A1-C220-426E-8F23-A4FEBB4541A7}" srcOrd="5" destOrd="0" parTransId="{1E7CD0FD-D117-4CAF-9310-BCFFD914D6A8}" sibTransId="{3CC84EF1-C92C-43B3-A72D-BCEB8506EEBE}"/>
    <dgm:cxn modelId="{EFA9F81D-7BD8-4674-926F-DA40293AE2F0}" type="presOf" srcId="{6BFA7DB0-0532-4C0D-B706-39955AAA02B2}" destId="{E07599A3-D6A3-4994-B44F-6E9F355ACFCA}" srcOrd="0" destOrd="0" presId="urn:microsoft.com/office/officeart/2005/8/layout/cycle8"/>
    <dgm:cxn modelId="{44D51F21-7D4F-4C52-8ABB-66E52DD7C192}" type="presOf" srcId="{681497FE-CEEE-45D5-88D8-EAEF44D90434}" destId="{E0921985-A063-45D9-AADE-2CEC18E2419F}" srcOrd="0" destOrd="0" presId="urn:microsoft.com/office/officeart/2005/8/layout/cycle8"/>
    <dgm:cxn modelId="{8385BB2A-3E7D-46C5-9296-4E12CB9F626F}" srcId="{E5BA181A-A8CD-481E-8E65-B78859E04CF6}" destId="{FA1922A9-E0A8-4145-AEE7-CCC3D39DD662}" srcOrd="3" destOrd="0" parTransId="{D4133990-DC0C-4D2A-A215-0FB54A7CA490}" sibTransId="{96D5148A-62BB-450E-A9E7-9BAFA118C0C7}"/>
    <dgm:cxn modelId="{74F0FD37-AD21-4920-9AB3-F139C3B17E89}" type="presOf" srcId="{9DBA90A0-CFB7-494D-9F6C-6A0DE6E230B3}" destId="{F413793F-64E2-411D-AF0E-94F650BEFCAB}" srcOrd="0" destOrd="0" presId="urn:microsoft.com/office/officeart/2005/8/layout/cycle8"/>
    <dgm:cxn modelId="{B2466643-F5C6-4A3B-9440-724E4BE71F99}" srcId="{E5BA181A-A8CD-481E-8E65-B78859E04CF6}" destId="{537CEF88-2A48-4FEF-A155-FE4F9820B338}" srcOrd="2" destOrd="0" parTransId="{220B1127-64D1-4A21-B278-E44D5E038883}" sibTransId="{6B1D46B4-3749-41C6-B3F1-8C1DA70A374A}"/>
    <dgm:cxn modelId="{E6C9FD43-3C42-4A84-B5B3-B38F931A08AC}" type="presOf" srcId="{677D9EB0-D695-458C-AD1C-5D921302EE02}" destId="{2857527F-8DF7-4EC4-891B-6F5B89894A9F}" srcOrd="0" destOrd="0" presId="urn:microsoft.com/office/officeart/2005/8/layout/cycle8"/>
    <dgm:cxn modelId="{5A92F146-8F20-4F04-B879-DA2DADE9C3AB}" type="presOf" srcId="{9DBA90A0-CFB7-494D-9F6C-6A0DE6E230B3}" destId="{85D4FCC4-CDE2-48F2-954B-72AED6866A07}" srcOrd="1" destOrd="0" presId="urn:microsoft.com/office/officeart/2005/8/layout/cycle8"/>
    <dgm:cxn modelId="{75223B69-FC7B-4193-B404-5211724EA720}" type="presOf" srcId="{E5BA181A-A8CD-481E-8E65-B78859E04CF6}" destId="{D3D1220C-1C79-415A-AEB9-A42EC7C956D8}" srcOrd="0" destOrd="0" presId="urn:microsoft.com/office/officeart/2005/8/layout/cycle8"/>
    <dgm:cxn modelId="{DD12C576-6D5C-491C-B7F3-14ED1E7EEBC1}" srcId="{E5BA181A-A8CD-481E-8E65-B78859E04CF6}" destId="{6BFA7DB0-0532-4C0D-B706-39955AAA02B2}" srcOrd="4" destOrd="0" parTransId="{09422DFD-07D8-499A-9622-D0F297A71C80}" sibTransId="{3FAEB6E2-3AE5-45F9-8702-8A0BEA35AADF}"/>
    <dgm:cxn modelId="{68AF547E-BF7F-41DF-AA4A-45464905879B}" type="presOf" srcId="{681497FE-CEEE-45D5-88D8-EAEF44D90434}" destId="{71A05911-CA32-40E3-AD5B-A8253F482336}" srcOrd="1" destOrd="0" presId="urn:microsoft.com/office/officeart/2005/8/layout/cycle8"/>
    <dgm:cxn modelId="{63372583-985C-4FC0-9521-80DBFBD4478D}" type="presOf" srcId="{677D9EB0-D695-458C-AD1C-5D921302EE02}" destId="{DAD9CE96-F766-41A4-8DFF-278D7AD214E5}" srcOrd="1" destOrd="0" presId="urn:microsoft.com/office/officeart/2005/8/layout/cycle8"/>
    <dgm:cxn modelId="{6BF02F88-F00C-4E75-8AF2-EB2F89465CEF}" type="presOf" srcId="{6BFA7DB0-0532-4C0D-B706-39955AAA02B2}" destId="{D82A9CE4-EEDC-46B2-ABD1-E74EF5FD64DA}" srcOrd="1" destOrd="0" presId="urn:microsoft.com/office/officeart/2005/8/layout/cycle8"/>
    <dgm:cxn modelId="{0B443988-1C2E-480A-89E9-98BB9C328BB6}" type="presOf" srcId="{537CEF88-2A48-4FEF-A155-FE4F9820B338}" destId="{2073FDEA-C9AD-4AEA-B741-C0F7DB171DCD}" srcOrd="0" destOrd="0" presId="urn:microsoft.com/office/officeart/2005/8/layout/cycle8"/>
    <dgm:cxn modelId="{7A5EE692-586C-463E-A5D2-AE69C89CAC43}" type="presOf" srcId="{91E776A1-C220-426E-8F23-A4FEBB4541A7}" destId="{6344B04E-3E9C-4482-905C-BEBF521BCBEE}" srcOrd="0" destOrd="0" presId="urn:microsoft.com/office/officeart/2005/8/layout/cycle8"/>
    <dgm:cxn modelId="{7BDC2195-A5C8-4B75-9EEE-B2BDBB1BDB06}" type="presOf" srcId="{91E776A1-C220-426E-8F23-A4FEBB4541A7}" destId="{AC0FC41A-AD88-43BE-BD1C-7C54CFF1B076}" srcOrd="1" destOrd="0" presId="urn:microsoft.com/office/officeart/2005/8/layout/cycle8"/>
    <dgm:cxn modelId="{99D1AF97-C071-41E3-80CF-72B9CE35872E}" type="presOf" srcId="{537CEF88-2A48-4FEF-A155-FE4F9820B338}" destId="{58E0B00D-13C3-4CD9-8FA8-803DD450BB60}" srcOrd="1" destOrd="0" presId="urn:microsoft.com/office/officeart/2005/8/layout/cycle8"/>
    <dgm:cxn modelId="{B8D9B7B0-7327-44D2-9D56-3DB2DA2C7DAB}" type="presOf" srcId="{FA1922A9-E0A8-4145-AEE7-CCC3D39DD662}" destId="{99EB212E-13AE-481F-B602-62F4ABE67905}" srcOrd="0" destOrd="0" presId="urn:microsoft.com/office/officeart/2005/8/layout/cycle8"/>
    <dgm:cxn modelId="{B4A43BCB-0D54-47AB-B7F3-FF89502C1C19}" srcId="{E5BA181A-A8CD-481E-8E65-B78859E04CF6}" destId="{9DBA90A0-CFB7-494D-9F6C-6A0DE6E230B3}" srcOrd="1" destOrd="0" parTransId="{61D5FEF3-2CAF-45E3-89B8-56985F18209C}" sibTransId="{D3E8214B-EF38-4F32-AF8A-A3A9332CFF09}"/>
    <dgm:cxn modelId="{0F467DCD-0B42-455F-8D8C-38E3FD907924}" srcId="{E5BA181A-A8CD-481E-8E65-B78859E04CF6}" destId="{677D9EB0-D695-458C-AD1C-5D921302EE02}" srcOrd="6" destOrd="0" parTransId="{71564BD6-3C54-4184-A7BA-A686C77E6E2E}" sibTransId="{E807C4FA-B81C-4CCB-8DCF-B5AC28A63000}"/>
    <dgm:cxn modelId="{41AAFEEF-9345-43D9-8D19-F41A4356DE93}" type="presOf" srcId="{FA1922A9-E0A8-4145-AEE7-CCC3D39DD662}" destId="{597A3DCE-3B26-489F-B283-C0F76E92E562}" srcOrd="1" destOrd="0" presId="urn:microsoft.com/office/officeart/2005/8/layout/cycle8"/>
    <dgm:cxn modelId="{5A375E6D-2716-4B58-9CE5-BFAC564BE118}" type="presParOf" srcId="{D3D1220C-1C79-415A-AEB9-A42EC7C956D8}" destId="{E0921985-A063-45D9-AADE-2CEC18E2419F}" srcOrd="0" destOrd="0" presId="urn:microsoft.com/office/officeart/2005/8/layout/cycle8"/>
    <dgm:cxn modelId="{B6D4F1AD-4DAA-49D6-8251-6DF3C84FE9D3}" type="presParOf" srcId="{D3D1220C-1C79-415A-AEB9-A42EC7C956D8}" destId="{56F17528-CB8E-40D3-9F38-8A67E1218354}" srcOrd="1" destOrd="0" presId="urn:microsoft.com/office/officeart/2005/8/layout/cycle8"/>
    <dgm:cxn modelId="{7C77BFC9-56F1-4496-B927-06B6A2AA89E7}" type="presParOf" srcId="{D3D1220C-1C79-415A-AEB9-A42EC7C956D8}" destId="{DB1870D5-6E8A-4AC3-9FB8-D0BD38410A86}" srcOrd="2" destOrd="0" presId="urn:microsoft.com/office/officeart/2005/8/layout/cycle8"/>
    <dgm:cxn modelId="{3C487C1C-28C0-4F53-BBB7-A2480717506F}" type="presParOf" srcId="{D3D1220C-1C79-415A-AEB9-A42EC7C956D8}" destId="{71A05911-CA32-40E3-AD5B-A8253F482336}" srcOrd="3" destOrd="0" presId="urn:microsoft.com/office/officeart/2005/8/layout/cycle8"/>
    <dgm:cxn modelId="{D4028B56-E1CE-4B3C-B73E-C6A232AFF550}" type="presParOf" srcId="{D3D1220C-1C79-415A-AEB9-A42EC7C956D8}" destId="{F413793F-64E2-411D-AF0E-94F650BEFCAB}" srcOrd="4" destOrd="0" presId="urn:microsoft.com/office/officeart/2005/8/layout/cycle8"/>
    <dgm:cxn modelId="{63C09D13-1AE6-43BE-A199-FD754660743E}" type="presParOf" srcId="{D3D1220C-1C79-415A-AEB9-A42EC7C956D8}" destId="{7F8BE278-9D21-4209-A586-56B0AD078BE1}" srcOrd="5" destOrd="0" presId="urn:microsoft.com/office/officeart/2005/8/layout/cycle8"/>
    <dgm:cxn modelId="{8BAF5631-6288-4491-9BBC-283F41226F27}" type="presParOf" srcId="{D3D1220C-1C79-415A-AEB9-A42EC7C956D8}" destId="{87949C26-386A-4AF8-AF9C-67FEDB27BAC9}" srcOrd="6" destOrd="0" presId="urn:microsoft.com/office/officeart/2005/8/layout/cycle8"/>
    <dgm:cxn modelId="{9D8D1A54-05DB-4248-8F6B-76B63403742D}" type="presParOf" srcId="{D3D1220C-1C79-415A-AEB9-A42EC7C956D8}" destId="{85D4FCC4-CDE2-48F2-954B-72AED6866A07}" srcOrd="7" destOrd="0" presId="urn:microsoft.com/office/officeart/2005/8/layout/cycle8"/>
    <dgm:cxn modelId="{BD6F5C05-E39D-4587-9169-365329C7D876}" type="presParOf" srcId="{D3D1220C-1C79-415A-AEB9-A42EC7C956D8}" destId="{2073FDEA-C9AD-4AEA-B741-C0F7DB171DCD}" srcOrd="8" destOrd="0" presId="urn:microsoft.com/office/officeart/2005/8/layout/cycle8"/>
    <dgm:cxn modelId="{FF98C393-DE01-498D-A72F-F86949080FCC}" type="presParOf" srcId="{D3D1220C-1C79-415A-AEB9-A42EC7C956D8}" destId="{C65F92B2-48B2-48A0-B22E-273D5028D0BE}" srcOrd="9" destOrd="0" presId="urn:microsoft.com/office/officeart/2005/8/layout/cycle8"/>
    <dgm:cxn modelId="{911C196D-259E-40C5-B294-6BC32759FECE}" type="presParOf" srcId="{D3D1220C-1C79-415A-AEB9-A42EC7C956D8}" destId="{4D9377EB-BE3F-441A-9B71-845ECDCD1D02}" srcOrd="10" destOrd="0" presId="urn:microsoft.com/office/officeart/2005/8/layout/cycle8"/>
    <dgm:cxn modelId="{DDA3533E-86CC-4743-A021-D10875ECFA8E}" type="presParOf" srcId="{D3D1220C-1C79-415A-AEB9-A42EC7C956D8}" destId="{58E0B00D-13C3-4CD9-8FA8-803DD450BB60}" srcOrd="11" destOrd="0" presId="urn:microsoft.com/office/officeart/2005/8/layout/cycle8"/>
    <dgm:cxn modelId="{13BEAD04-DC73-4F89-8A0C-16DAACC07189}" type="presParOf" srcId="{D3D1220C-1C79-415A-AEB9-A42EC7C956D8}" destId="{99EB212E-13AE-481F-B602-62F4ABE67905}" srcOrd="12" destOrd="0" presId="urn:microsoft.com/office/officeart/2005/8/layout/cycle8"/>
    <dgm:cxn modelId="{F0F0C59D-3C18-46E8-AFCF-367DA7F5DB97}" type="presParOf" srcId="{D3D1220C-1C79-415A-AEB9-A42EC7C956D8}" destId="{37BC1BFC-2E64-459A-9D91-E897ADB994AB}" srcOrd="13" destOrd="0" presId="urn:microsoft.com/office/officeart/2005/8/layout/cycle8"/>
    <dgm:cxn modelId="{78ABA2DF-FC61-424E-8C31-8D2FEEF18AC6}" type="presParOf" srcId="{D3D1220C-1C79-415A-AEB9-A42EC7C956D8}" destId="{4D30DEA5-7F81-417F-85B8-7DB25032F485}" srcOrd="14" destOrd="0" presId="urn:microsoft.com/office/officeart/2005/8/layout/cycle8"/>
    <dgm:cxn modelId="{6DAA3014-9904-4C24-A1E0-06893E9041D7}" type="presParOf" srcId="{D3D1220C-1C79-415A-AEB9-A42EC7C956D8}" destId="{597A3DCE-3B26-489F-B283-C0F76E92E562}" srcOrd="15" destOrd="0" presId="urn:microsoft.com/office/officeart/2005/8/layout/cycle8"/>
    <dgm:cxn modelId="{EA15DF69-B7A1-48D8-9B1D-5D6F19002ED5}" type="presParOf" srcId="{D3D1220C-1C79-415A-AEB9-A42EC7C956D8}" destId="{E07599A3-D6A3-4994-B44F-6E9F355ACFCA}" srcOrd="16" destOrd="0" presId="urn:microsoft.com/office/officeart/2005/8/layout/cycle8"/>
    <dgm:cxn modelId="{8245578F-9D8D-4CB5-A3F5-B9B68E5B11BE}" type="presParOf" srcId="{D3D1220C-1C79-415A-AEB9-A42EC7C956D8}" destId="{FBB52935-D196-4EAE-A3DA-D2BAA62BECA8}" srcOrd="17" destOrd="0" presId="urn:microsoft.com/office/officeart/2005/8/layout/cycle8"/>
    <dgm:cxn modelId="{EFF9E769-43BB-40D2-A1E4-5281C2A28545}" type="presParOf" srcId="{D3D1220C-1C79-415A-AEB9-A42EC7C956D8}" destId="{36D42997-7A27-4F59-BB5C-DDD3987B17CF}" srcOrd="18" destOrd="0" presId="urn:microsoft.com/office/officeart/2005/8/layout/cycle8"/>
    <dgm:cxn modelId="{EDFB8E08-556C-4EA5-AE1E-EEA97561D210}" type="presParOf" srcId="{D3D1220C-1C79-415A-AEB9-A42EC7C956D8}" destId="{D82A9CE4-EEDC-46B2-ABD1-E74EF5FD64DA}" srcOrd="19" destOrd="0" presId="urn:microsoft.com/office/officeart/2005/8/layout/cycle8"/>
    <dgm:cxn modelId="{443BD11B-6905-4248-95D3-02AE2B6311A7}" type="presParOf" srcId="{D3D1220C-1C79-415A-AEB9-A42EC7C956D8}" destId="{6344B04E-3E9C-4482-905C-BEBF521BCBEE}" srcOrd="20" destOrd="0" presId="urn:microsoft.com/office/officeart/2005/8/layout/cycle8"/>
    <dgm:cxn modelId="{AD114F40-E0BF-4E9A-821E-7BE3AF7067E6}" type="presParOf" srcId="{D3D1220C-1C79-415A-AEB9-A42EC7C956D8}" destId="{53DD9076-CCB6-4D38-BCEB-D92D332C03EB}" srcOrd="21" destOrd="0" presId="urn:microsoft.com/office/officeart/2005/8/layout/cycle8"/>
    <dgm:cxn modelId="{6BC5CB05-3881-4082-8E3D-803E9E77C242}" type="presParOf" srcId="{D3D1220C-1C79-415A-AEB9-A42EC7C956D8}" destId="{3B2862F7-0B52-4E24-B131-4B3E32A8E93C}" srcOrd="22" destOrd="0" presId="urn:microsoft.com/office/officeart/2005/8/layout/cycle8"/>
    <dgm:cxn modelId="{F7344FE9-2C79-40C0-B610-CA2C77E4AA56}" type="presParOf" srcId="{D3D1220C-1C79-415A-AEB9-A42EC7C956D8}" destId="{AC0FC41A-AD88-43BE-BD1C-7C54CFF1B076}" srcOrd="23" destOrd="0" presId="urn:microsoft.com/office/officeart/2005/8/layout/cycle8"/>
    <dgm:cxn modelId="{376D21BB-8BD0-4031-9708-5A35B70597E3}" type="presParOf" srcId="{D3D1220C-1C79-415A-AEB9-A42EC7C956D8}" destId="{2857527F-8DF7-4EC4-891B-6F5B89894A9F}" srcOrd="24" destOrd="0" presId="urn:microsoft.com/office/officeart/2005/8/layout/cycle8"/>
    <dgm:cxn modelId="{E343628C-3E8C-4FDF-A7C7-B684667D067E}" type="presParOf" srcId="{D3D1220C-1C79-415A-AEB9-A42EC7C956D8}" destId="{A84C33F1-9A3F-4D77-9D4C-72D84FF11686}" srcOrd="25" destOrd="0" presId="urn:microsoft.com/office/officeart/2005/8/layout/cycle8"/>
    <dgm:cxn modelId="{8A55335C-98AF-4D1A-9A72-815D4FA3A891}" type="presParOf" srcId="{D3D1220C-1C79-415A-AEB9-A42EC7C956D8}" destId="{700D2606-618C-43F9-B0B5-FC3A084E819F}" srcOrd="26" destOrd="0" presId="urn:microsoft.com/office/officeart/2005/8/layout/cycle8"/>
    <dgm:cxn modelId="{DAFC6299-51FE-4FA2-BA17-BCD6A04B9ABD}" type="presParOf" srcId="{D3D1220C-1C79-415A-AEB9-A42EC7C956D8}" destId="{DAD9CE96-F766-41A4-8DFF-278D7AD214E5}" srcOrd="27" destOrd="0" presId="urn:microsoft.com/office/officeart/2005/8/layout/cycle8"/>
    <dgm:cxn modelId="{59264E00-09C5-4046-8D95-3A8062E4D0A8}" type="presParOf" srcId="{D3D1220C-1C79-415A-AEB9-A42EC7C956D8}" destId="{35C83214-D359-4874-BCB3-D7634D6743F1}" srcOrd="28" destOrd="0" presId="urn:microsoft.com/office/officeart/2005/8/layout/cycle8"/>
    <dgm:cxn modelId="{B7BAFA79-234B-495F-BCE3-E3AF48476136}" type="presParOf" srcId="{D3D1220C-1C79-415A-AEB9-A42EC7C956D8}" destId="{3196D5B1-F786-4B35-93B2-6FF93B2C1358}" srcOrd="29" destOrd="0" presId="urn:microsoft.com/office/officeart/2005/8/layout/cycle8"/>
    <dgm:cxn modelId="{6A294178-98F3-447F-85A6-1C452821574C}" type="presParOf" srcId="{D3D1220C-1C79-415A-AEB9-A42EC7C956D8}" destId="{95CEF243-2E5D-42B3-A4B5-634C96282EF3}" srcOrd="30" destOrd="0" presId="urn:microsoft.com/office/officeart/2005/8/layout/cycle8"/>
    <dgm:cxn modelId="{041BD429-6C82-4826-9D12-05BA98A5C7D4}" type="presParOf" srcId="{D3D1220C-1C79-415A-AEB9-A42EC7C956D8}" destId="{0B4A3F0F-C004-4DFE-B2B1-5CFA114CC7F0}" srcOrd="31" destOrd="0" presId="urn:microsoft.com/office/officeart/2005/8/layout/cycle8"/>
    <dgm:cxn modelId="{92C0C546-55DA-4CD1-A83D-174FA3C4824F}" type="presParOf" srcId="{D3D1220C-1C79-415A-AEB9-A42EC7C956D8}" destId="{28116D7E-3F28-4AB3-AA23-E8484B595F61}" srcOrd="32" destOrd="0" presId="urn:microsoft.com/office/officeart/2005/8/layout/cycle8"/>
    <dgm:cxn modelId="{D4EE14A8-61AB-4A38-9E59-D4E3CCADFDF3}" type="presParOf" srcId="{D3D1220C-1C79-415A-AEB9-A42EC7C956D8}" destId="{BC073310-2297-46D7-BF74-A119386BF4BF}" srcOrd="33" destOrd="0" presId="urn:microsoft.com/office/officeart/2005/8/layout/cycle8"/>
    <dgm:cxn modelId="{3A03AC4D-AB82-4022-9A6E-5F91521AB978}" type="presParOf" srcId="{D3D1220C-1C79-415A-AEB9-A42EC7C956D8}" destId="{981D2F31-6DF7-4661-9527-47A3B6536FDE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921985-A063-45D9-AADE-2CEC18E2419F}">
      <dsp:nvSpPr>
        <dsp:cNvPr id="0" name=""/>
        <dsp:cNvSpPr/>
      </dsp:nvSpPr>
      <dsp:spPr>
        <a:xfrm>
          <a:off x="1835302" y="330538"/>
          <a:ext cx="4551680" cy="4551680"/>
        </a:xfrm>
        <a:prstGeom prst="pie">
          <a:avLst>
            <a:gd name="adj1" fmla="val 16200000"/>
            <a:gd name="adj2" fmla="val 19285716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500" kern="1200" dirty="0"/>
            <a:t>1</a:t>
          </a:r>
          <a:endParaRPr lang="ru-KG" sz="4500" kern="1200" dirty="0"/>
        </a:p>
      </dsp:txBody>
      <dsp:txXfrm>
        <a:off x="4226560" y="753194"/>
        <a:ext cx="1083733" cy="866986"/>
      </dsp:txXfrm>
    </dsp:sp>
    <dsp:sp modelId="{F413793F-64E2-411D-AF0E-94F650BEFCAB}">
      <dsp:nvSpPr>
        <dsp:cNvPr id="0" name=""/>
        <dsp:cNvSpPr/>
      </dsp:nvSpPr>
      <dsp:spPr>
        <a:xfrm>
          <a:off x="1893823" y="403690"/>
          <a:ext cx="4551680" cy="4551680"/>
        </a:xfrm>
        <a:prstGeom prst="pie">
          <a:avLst>
            <a:gd name="adj1" fmla="val 19285716"/>
            <a:gd name="adj2" fmla="val 771428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500" kern="1200" dirty="0"/>
            <a:t>2</a:t>
          </a:r>
          <a:endParaRPr lang="ru-KG" sz="4500" kern="1200" dirty="0"/>
        </a:p>
      </dsp:txBody>
      <dsp:txXfrm>
        <a:off x="4985173" y="2053674"/>
        <a:ext cx="1246293" cy="758613"/>
      </dsp:txXfrm>
    </dsp:sp>
    <dsp:sp modelId="{2073FDEA-C9AD-4AEA-B741-C0F7DB171DCD}">
      <dsp:nvSpPr>
        <dsp:cNvPr id="0" name=""/>
        <dsp:cNvSpPr/>
      </dsp:nvSpPr>
      <dsp:spPr>
        <a:xfrm>
          <a:off x="1872691" y="495808"/>
          <a:ext cx="4551680" cy="4551680"/>
        </a:xfrm>
        <a:prstGeom prst="pie">
          <a:avLst>
            <a:gd name="adj1" fmla="val 771428"/>
            <a:gd name="adj2" fmla="val 3857143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500" kern="1200" dirty="0"/>
            <a:t>3</a:t>
          </a:r>
          <a:endParaRPr lang="ru-KG" sz="4500" kern="1200" dirty="0"/>
        </a:p>
      </dsp:txBody>
      <dsp:txXfrm>
        <a:off x="4795520" y="3191594"/>
        <a:ext cx="1083733" cy="839893"/>
      </dsp:txXfrm>
    </dsp:sp>
    <dsp:sp modelId="{99EB212E-13AE-481F-B602-62F4ABE67905}">
      <dsp:nvSpPr>
        <dsp:cNvPr id="0" name=""/>
        <dsp:cNvSpPr/>
      </dsp:nvSpPr>
      <dsp:spPr>
        <a:xfrm>
          <a:off x="1788159" y="536448"/>
          <a:ext cx="4551680" cy="4551680"/>
        </a:xfrm>
        <a:prstGeom prst="pie">
          <a:avLst>
            <a:gd name="adj1" fmla="val 3857226"/>
            <a:gd name="adj2" fmla="val 6942858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500" kern="1200" dirty="0"/>
            <a:t>4</a:t>
          </a:r>
          <a:endParaRPr lang="ru-KG" sz="4500" kern="1200" dirty="0"/>
        </a:p>
      </dsp:txBody>
      <dsp:txXfrm>
        <a:off x="3535679" y="4112768"/>
        <a:ext cx="1056640" cy="758613"/>
      </dsp:txXfrm>
    </dsp:sp>
    <dsp:sp modelId="{E07599A3-D6A3-4994-B44F-6E9F355ACFCA}">
      <dsp:nvSpPr>
        <dsp:cNvPr id="0" name=""/>
        <dsp:cNvSpPr/>
      </dsp:nvSpPr>
      <dsp:spPr>
        <a:xfrm>
          <a:off x="1703628" y="495808"/>
          <a:ext cx="4551680" cy="4551680"/>
        </a:xfrm>
        <a:prstGeom prst="pie">
          <a:avLst>
            <a:gd name="adj1" fmla="val 6942858"/>
            <a:gd name="adj2" fmla="val 10028574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500" kern="1200" dirty="0"/>
            <a:t>5</a:t>
          </a:r>
          <a:endParaRPr lang="ru-KG" sz="4500" kern="1200" dirty="0"/>
        </a:p>
      </dsp:txBody>
      <dsp:txXfrm>
        <a:off x="2248746" y="3191594"/>
        <a:ext cx="1083733" cy="839893"/>
      </dsp:txXfrm>
    </dsp:sp>
    <dsp:sp modelId="{6344B04E-3E9C-4482-905C-BEBF521BCBEE}">
      <dsp:nvSpPr>
        <dsp:cNvPr id="0" name=""/>
        <dsp:cNvSpPr/>
      </dsp:nvSpPr>
      <dsp:spPr>
        <a:xfrm>
          <a:off x="1682495" y="403690"/>
          <a:ext cx="4551680" cy="4551680"/>
        </a:xfrm>
        <a:prstGeom prst="pie">
          <a:avLst>
            <a:gd name="adj1" fmla="val 10028574"/>
            <a:gd name="adj2" fmla="val 13114284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500" kern="1200" dirty="0"/>
            <a:t>6</a:t>
          </a:r>
          <a:endParaRPr lang="ru-KG" sz="4500" kern="1200" dirty="0"/>
        </a:p>
      </dsp:txBody>
      <dsp:txXfrm>
        <a:off x="1896533" y="2053674"/>
        <a:ext cx="1246293" cy="758613"/>
      </dsp:txXfrm>
    </dsp:sp>
    <dsp:sp modelId="{2857527F-8DF7-4EC4-891B-6F5B89894A9F}">
      <dsp:nvSpPr>
        <dsp:cNvPr id="0" name=""/>
        <dsp:cNvSpPr/>
      </dsp:nvSpPr>
      <dsp:spPr>
        <a:xfrm>
          <a:off x="1741017" y="330538"/>
          <a:ext cx="4551680" cy="4551680"/>
        </a:xfrm>
        <a:prstGeom prst="pie">
          <a:avLst>
            <a:gd name="adj1" fmla="val 13114284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500" kern="1200" dirty="0"/>
            <a:t>7</a:t>
          </a:r>
          <a:endParaRPr lang="ru-KG" sz="4500" kern="1200" dirty="0"/>
        </a:p>
      </dsp:txBody>
      <dsp:txXfrm>
        <a:off x="2817706" y="753194"/>
        <a:ext cx="1083733" cy="866986"/>
      </dsp:txXfrm>
    </dsp:sp>
    <dsp:sp modelId="{35C83214-D359-4874-BCB3-D7634D6743F1}">
      <dsp:nvSpPr>
        <dsp:cNvPr id="0" name=""/>
        <dsp:cNvSpPr/>
      </dsp:nvSpPr>
      <dsp:spPr>
        <a:xfrm>
          <a:off x="1553304" y="48767"/>
          <a:ext cx="5115221" cy="5115221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96D5B1-F786-4B35-93B2-6FF93B2C1358}">
      <dsp:nvSpPr>
        <dsp:cNvPr id="0" name=""/>
        <dsp:cNvSpPr/>
      </dsp:nvSpPr>
      <dsp:spPr>
        <a:xfrm>
          <a:off x="1612194" y="122243"/>
          <a:ext cx="5115221" cy="5115221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CEF243-2E5D-42B3-A4B5-634C96282EF3}">
      <dsp:nvSpPr>
        <dsp:cNvPr id="0" name=""/>
        <dsp:cNvSpPr/>
      </dsp:nvSpPr>
      <dsp:spPr>
        <a:xfrm>
          <a:off x="1590986" y="214147"/>
          <a:ext cx="5115221" cy="5115221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4A3F0F-C004-4DFE-B2B1-5CFA114CC7F0}">
      <dsp:nvSpPr>
        <dsp:cNvPr id="0" name=""/>
        <dsp:cNvSpPr/>
      </dsp:nvSpPr>
      <dsp:spPr>
        <a:xfrm>
          <a:off x="1506389" y="254558"/>
          <a:ext cx="5115221" cy="5115221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116D7E-3F28-4AB3-AA23-E8484B595F61}">
      <dsp:nvSpPr>
        <dsp:cNvPr id="0" name=""/>
        <dsp:cNvSpPr/>
      </dsp:nvSpPr>
      <dsp:spPr>
        <a:xfrm>
          <a:off x="1421791" y="214147"/>
          <a:ext cx="5115221" cy="5115221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073310-2297-46D7-BF74-A119386BF4BF}">
      <dsp:nvSpPr>
        <dsp:cNvPr id="0" name=""/>
        <dsp:cNvSpPr/>
      </dsp:nvSpPr>
      <dsp:spPr>
        <a:xfrm>
          <a:off x="1400584" y="122243"/>
          <a:ext cx="5115221" cy="5115221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1D2F31-6DF7-4661-9527-47A3B6536FDE}">
      <dsp:nvSpPr>
        <dsp:cNvPr id="0" name=""/>
        <dsp:cNvSpPr/>
      </dsp:nvSpPr>
      <dsp:spPr>
        <a:xfrm>
          <a:off x="1459473" y="48767"/>
          <a:ext cx="5115221" cy="5115221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F816-7ADD-4E39-A9EE-3E5751032808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A6A59-6B5C-40F8-9C1A-09916C79B129}" type="slidenum">
              <a:rPr lang="ru-KG" smtClean="0"/>
              <a:t>‹#›</a:t>
            </a:fld>
            <a:endParaRPr lang="ru-KG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1089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F816-7ADD-4E39-A9EE-3E5751032808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A6A59-6B5C-40F8-9C1A-09916C79B12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358413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F816-7ADD-4E39-A9EE-3E5751032808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A6A59-6B5C-40F8-9C1A-09916C79B12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594344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F816-7ADD-4E39-A9EE-3E5751032808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A6A59-6B5C-40F8-9C1A-09916C79B129}" type="slidenum">
              <a:rPr lang="ru-KG" smtClean="0"/>
              <a:t>‹#›</a:t>
            </a:fld>
            <a:endParaRPr lang="ru-KG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306557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F816-7ADD-4E39-A9EE-3E5751032808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A6A59-6B5C-40F8-9C1A-09916C79B12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8161616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F816-7ADD-4E39-A9EE-3E5751032808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A6A59-6B5C-40F8-9C1A-09916C79B129}" type="slidenum">
              <a:rPr lang="ru-KG" smtClean="0"/>
              <a:t>‹#›</a:t>
            </a:fld>
            <a:endParaRPr lang="ru-KG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200291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F816-7ADD-4E39-A9EE-3E5751032808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A6A59-6B5C-40F8-9C1A-09916C79B12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6927403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F816-7ADD-4E39-A9EE-3E5751032808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A6A59-6B5C-40F8-9C1A-09916C79B12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606645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F816-7ADD-4E39-A9EE-3E5751032808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A6A59-6B5C-40F8-9C1A-09916C79B12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46890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F816-7ADD-4E39-A9EE-3E5751032808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A6A59-6B5C-40F8-9C1A-09916C79B12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647571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F816-7ADD-4E39-A9EE-3E5751032808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A6A59-6B5C-40F8-9C1A-09916C79B12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045380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F816-7ADD-4E39-A9EE-3E5751032808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A6A59-6B5C-40F8-9C1A-09916C79B12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672176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F816-7ADD-4E39-A9EE-3E5751032808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A6A59-6B5C-40F8-9C1A-09916C79B12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13863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F816-7ADD-4E39-A9EE-3E5751032808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A6A59-6B5C-40F8-9C1A-09916C79B12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983061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F816-7ADD-4E39-A9EE-3E5751032808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A6A59-6B5C-40F8-9C1A-09916C79B12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542721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F816-7ADD-4E39-A9EE-3E5751032808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A6A59-6B5C-40F8-9C1A-09916C79B12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138727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F816-7ADD-4E39-A9EE-3E5751032808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A6A59-6B5C-40F8-9C1A-09916C79B12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30859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8203F816-7ADD-4E39-A9EE-3E5751032808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B7A6A59-6B5C-40F8-9C1A-09916C79B12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7192168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AD8E46-169A-724D-F12E-06C92BBDBD83}"/>
              </a:ext>
            </a:extLst>
          </p:cNvPr>
          <p:cNvSpPr txBox="1">
            <a:spLocks/>
          </p:cNvSpPr>
          <p:nvPr/>
        </p:nvSpPr>
        <p:spPr>
          <a:xfrm>
            <a:off x="1200260" y="1066800"/>
            <a:ext cx="8001000" cy="297180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6600" dirty="0" err="1">
                <a:solidFill>
                  <a:srgbClr val="FF0000"/>
                </a:solidFill>
              </a:rPr>
              <a:t>Интирактивная</a:t>
            </a:r>
            <a:r>
              <a:rPr lang="ru-RU" dirty="0">
                <a:solidFill>
                  <a:srgbClr val="FF0000"/>
                </a:solidFill>
              </a:rPr>
              <a:t> игра</a:t>
            </a:r>
            <a:endParaRPr lang="ru-KG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9D05FC5-341E-CB50-FF48-F889504C4725}"/>
              </a:ext>
            </a:extLst>
          </p:cNvPr>
          <p:cNvSpPr txBox="1">
            <a:spLocks/>
          </p:cNvSpPr>
          <p:nvPr/>
        </p:nvSpPr>
        <p:spPr>
          <a:xfrm>
            <a:off x="684212" y="3843867"/>
            <a:ext cx="6400800" cy="1947333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>
                <a:solidFill>
                  <a:srgbClr val="00B0F0"/>
                </a:solidFill>
              </a:rPr>
              <a:t>По </a:t>
            </a:r>
            <a:r>
              <a:rPr lang="ru-RU" sz="4000">
                <a:solidFill>
                  <a:srgbClr val="FF0000"/>
                </a:solidFill>
              </a:rPr>
              <a:t> </a:t>
            </a:r>
            <a:r>
              <a:rPr lang="ru-RU" sz="4000">
                <a:solidFill>
                  <a:srgbClr val="00B0F0"/>
                </a:solidFill>
              </a:rPr>
              <a:t>физкультуре</a:t>
            </a:r>
            <a:endParaRPr lang="ru-KG" sz="4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296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629C3ABD-17E9-CB4D-6AF3-327D8C7DF4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4818853"/>
              </p:ext>
            </p:extLst>
          </p:nvPr>
        </p:nvGraphicFramePr>
        <p:xfrm>
          <a:off x="1832823" y="1439333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id="{844DBA18-BA42-8096-5789-DA1E8BFC362F}"/>
              </a:ext>
            </a:extLst>
          </p:cNvPr>
          <p:cNvSpPr/>
          <p:nvPr/>
        </p:nvSpPr>
        <p:spPr>
          <a:xfrm>
            <a:off x="605307" y="3082601"/>
            <a:ext cx="2718432" cy="170678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Старт \Стоп</a:t>
            </a:r>
            <a:endParaRPr lang="ru-KG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60F4DD11-F458-570A-ED4A-22FBD0E008D1}"/>
              </a:ext>
            </a:extLst>
          </p:cNvPr>
          <p:cNvSpPr/>
          <p:nvPr/>
        </p:nvSpPr>
        <p:spPr>
          <a:xfrm>
            <a:off x="2368172" y="198719"/>
            <a:ext cx="1911135" cy="130415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Сколько игроков футболе </a:t>
            </a:r>
            <a:endParaRPr lang="ru-KG" dirty="0"/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75E1C58F-A019-E779-04D9-5287ADB77A38}"/>
              </a:ext>
            </a:extLst>
          </p:cNvPr>
          <p:cNvSpPr/>
          <p:nvPr/>
        </p:nvSpPr>
        <p:spPr>
          <a:xfrm>
            <a:off x="4435832" y="198719"/>
            <a:ext cx="1814763" cy="130415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Сколько игроков в баскетболе </a:t>
            </a:r>
            <a:endParaRPr lang="ru-KG" dirty="0"/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A97DB8A6-8649-131B-0DDF-35B11D8FE580}"/>
              </a:ext>
            </a:extLst>
          </p:cNvPr>
          <p:cNvSpPr/>
          <p:nvPr/>
        </p:nvSpPr>
        <p:spPr>
          <a:xfrm>
            <a:off x="6407119" y="215033"/>
            <a:ext cx="2148391" cy="127152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Сколько игроков в хоккей</a:t>
            </a:r>
            <a:endParaRPr lang="ru-KG" dirty="0"/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59551A04-C85C-F3AA-AD4D-5FFBB039FE47}"/>
              </a:ext>
            </a:extLst>
          </p:cNvPr>
          <p:cNvSpPr/>
          <p:nvPr/>
        </p:nvSpPr>
        <p:spPr>
          <a:xfrm>
            <a:off x="8712035" y="198719"/>
            <a:ext cx="2097686" cy="1195057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Сколько игроков волейболе </a:t>
            </a:r>
            <a:endParaRPr lang="ru-KG" dirty="0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7B3DB3FA-89C8-CE10-3199-1A60603EB4B3}"/>
              </a:ext>
            </a:extLst>
          </p:cNvPr>
          <p:cNvSpPr/>
          <p:nvPr/>
        </p:nvSpPr>
        <p:spPr>
          <a:xfrm>
            <a:off x="244821" y="217284"/>
            <a:ext cx="1719702" cy="128559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Сколько игроков в </a:t>
            </a:r>
            <a:r>
              <a:rPr lang="ru-RU" dirty="0" err="1"/>
              <a:t>в</a:t>
            </a:r>
            <a:r>
              <a:rPr lang="ru-RU" dirty="0"/>
              <a:t> игре в шахматы</a:t>
            </a:r>
            <a:endParaRPr lang="ru-KG" dirty="0"/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D13E94C0-E9EE-6662-A0C7-5FEFFB28FD07}"/>
              </a:ext>
            </a:extLst>
          </p:cNvPr>
          <p:cNvSpPr/>
          <p:nvPr/>
        </p:nvSpPr>
        <p:spPr>
          <a:xfrm>
            <a:off x="8712036" y="1624689"/>
            <a:ext cx="2097685" cy="99101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Сколько игроков настольном теннисе </a:t>
            </a:r>
            <a:endParaRPr lang="ru-KG" dirty="0"/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5383E692-D119-10C3-04A8-6D6AD65B7F1E}"/>
              </a:ext>
            </a:extLst>
          </p:cNvPr>
          <p:cNvSpPr/>
          <p:nvPr/>
        </p:nvSpPr>
        <p:spPr>
          <a:xfrm>
            <a:off x="235044" y="184388"/>
            <a:ext cx="1719702" cy="128559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  <a:endParaRPr lang="ru-KG" dirty="0"/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FD9688C0-4C6E-22A6-1975-AA94C7AF6272}"/>
              </a:ext>
            </a:extLst>
          </p:cNvPr>
          <p:cNvSpPr/>
          <p:nvPr/>
        </p:nvSpPr>
        <p:spPr>
          <a:xfrm>
            <a:off x="2358395" y="215033"/>
            <a:ext cx="1911135" cy="130415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  <a:endParaRPr lang="ru-KG" dirty="0"/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375E3713-F777-1EDB-2837-C168F23B94CB}"/>
              </a:ext>
            </a:extLst>
          </p:cNvPr>
          <p:cNvSpPr/>
          <p:nvPr/>
        </p:nvSpPr>
        <p:spPr>
          <a:xfrm>
            <a:off x="4435831" y="198719"/>
            <a:ext cx="1814763" cy="130415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 </a:t>
            </a:r>
            <a:endParaRPr lang="ru-KG" dirty="0"/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822D0136-7386-6F36-5DB9-FD408C8944B2}"/>
              </a:ext>
            </a:extLst>
          </p:cNvPr>
          <p:cNvSpPr/>
          <p:nvPr/>
        </p:nvSpPr>
        <p:spPr>
          <a:xfrm>
            <a:off x="6407118" y="231347"/>
            <a:ext cx="2148391" cy="127152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  <a:endParaRPr lang="ru-KG" dirty="0"/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id="{BDE9CC9B-C411-579C-8A68-A55C5A31F0EF}"/>
              </a:ext>
            </a:extLst>
          </p:cNvPr>
          <p:cNvSpPr/>
          <p:nvPr/>
        </p:nvSpPr>
        <p:spPr>
          <a:xfrm>
            <a:off x="8712032" y="198718"/>
            <a:ext cx="2097686" cy="119505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 </a:t>
            </a:r>
            <a:endParaRPr lang="ru-KG" dirty="0"/>
          </a:p>
        </p:txBody>
      </p:sp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id="{C776ED37-A2C1-DA63-7934-E0A06ADDB3C5}"/>
              </a:ext>
            </a:extLst>
          </p:cNvPr>
          <p:cNvSpPr/>
          <p:nvPr/>
        </p:nvSpPr>
        <p:spPr>
          <a:xfrm>
            <a:off x="8712035" y="1641120"/>
            <a:ext cx="2097685" cy="991019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6</a:t>
            </a:r>
            <a:endParaRPr lang="ru-KG" dirty="0"/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id="{F1C02C35-C76F-6AF5-C3E5-881DE2E8390E}"/>
              </a:ext>
            </a:extLst>
          </p:cNvPr>
          <p:cNvSpPr/>
          <p:nvPr/>
        </p:nvSpPr>
        <p:spPr>
          <a:xfrm>
            <a:off x="8768957" y="2948651"/>
            <a:ext cx="2040764" cy="107108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Сколько игроков в мини-футболе</a:t>
            </a:r>
            <a:endParaRPr lang="ru-KG" dirty="0"/>
          </a:p>
        </p:txBody>
      </p:sp>
      <p:sp>
        <p:nvSpPr>
          <p:cNvPr id="29" name="Прямоугольник: скругленные углы 28">
            <a:extLst>
              <a:ext uri="{FF2B5EF4-FFF2-40B4-BE49-F238E27FC236}">
                <a16:creationId xmlns:a16="http://schemas.microsoft.com/office/drawing/2014/main" id="{A75D8BE7-474D-78B4-9B1B-200CF26667F6}"/>
              </a:ext>
            </a:extLst>
          </p:cNvPr>
          <p:cNvSpPr/>
          <p:nvPr/>
        </p:nvSpPr>
        <p:spPr>
          <a:xfrm>
            <a:off x="8768957" y="2980181"/>
            <a:ext cx="2040764" cy="1071088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7</a:t>
            </a:r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728216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1">
        <p:bldAsOne/>
      </p:bldGraphic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9" grpId="0" animBg="1"/>
      <p:bldP spid="29" grpId="1" animBg="1"/>
    </p:bld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</TotalTime>
  <Words>50</Words>
  <Application>Microsoft Office PowerPoint</Application>
  <PresentationFormat>Широкоэкранный</PresentationFormat>
  <Paragraphs>24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5" baseType="lpstr">
      <vt:lpstr>Century Gothic</vt:lpstr>
      <vt:lpstr>Wingdings 3</vt:lpstr>
      <vt:lpstr>Сектор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</cp:revision>
  <dcterms:created xsi:type="dcterms:W3CDTF">2023-06-10T07:55:13Z</dcterms:created>
  <dcterms:modified xsi:type="dcterms:W3CDTF">2023-06-10T10:04:23Z</dcterms:modified>
</cp:coreProperties>
</file>