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5" d="100"/>
          <a:sy n="75" d="100"/>
        </p:scale>
        <p:origin x="77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A868A1-4BEC-4E58-9DFA-A427129ACF21}" type="doc">
      <dgm:prSet loTypeId="urn:microsoft.com/office/officeart/2005/8/layout/cycle8" loCatId="cycle" qsTypeId="urn:microsoft.com/office/officeart/2005/8/quickstyle/simple2" qsCatId="simple" csTypeId="urn:microsoft.com/office/officeart/2005/8/colors/colorful1" csCatId="colorful" phldr="1"/>
      <dgm:spPr/>
    </dgm:pt>
    <dgm:pt modelId="{A6DF7A94-2C5E-4BB8-98F5-D42732503740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81520A99-D126-4D94-9307-E02FB3553A9D}" type="parTrans" cxnId="{F5F48B11-4163-4712-81D7-32002D83DFD4}">
      <dgm:prSet/>
      <dgm:spPr/>
      <dgm:t>
        <a:bodyPr/>
        <a:lstStyle/>
        <a:p>
          <a:endParaRPr lang="ru-KG"/>
        </a:p>
      </dgm:t>
    </dgm:pt>
    <dgm:pt modelId="{62F7CD38-A2BB-492A-91A1-7E5D86753342}" type="sibTrans" cxnId="{F5F48B11-4163-4712-81D7-32002D83DFD4}">
      <dgm:prSet/>
      <dgm:spPr/>
      <dgm:t>
        <a:bodyPr/>
        <a:lstStyle/>
        <a:p>
          <a:endParaRPr lang="ru-KG"/>
        </a:p>
      </dgm:t>
    </dgm:pt>
    <dgm:pt modelId="{2BCEFBAA-C16A-4CB3-8389-2601DEB1BD49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0CFE547C-B570-4E8B-80D4-7122549D80A0}" type="parTrans" cxnId="{D2DC83E3-97A8-40CA-866A-86F73254A4EB}">
      <dgm:prSet/>
      <dgm:spPr/>
      <dgm:t>
        <a:bodyPr/>
        <a:lstStyle/>
        <a:p>
          <a:endParaRPr lang="ru-KG"/>
        </a:p>
      </dgm:t>
    </dgm:pt>
    <dgm:pt modelId="{22E9C825-73D6-45DE-90D9-EE8A8894BFC8}" type="sibTrans" cxnId="{D2DC83E3-97A8-40CA-866A-86F73254A4EB}">
      <dgm:prSet/>
      <dgm:spPr/>
      <dgm:t>
        <a:bodyPr/>
        <a:lstStyle/>
        <a:p>
          <a:endParaRPr lang="ru-KG"/>
        </a:p>
      </dgm:t>
    </dgm:pt>
    <dgm:pt modelId="{2ACC1F69-12AE-4020-841B-302150482A3D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5B4FADC5-7AD0-44B4-8527-0943D72F3949}" type="parTrans" cxnId="{423507EB-E174-4FBA-A54E-4AB87B7B89B5}">
      <dgm:prSet/>
      <dgm:spPr/>
      <dgm:t>
        <a:bodyPr/>
        <a:lstStyle/>
        <a:p>
          <a:endParaRPr lang="ru-KG"/>
        </a:p>
      </dgm:t>
    </dgm:pt>
    <dgm:pt modelId="{F1832080-D725-4687-AC4F-036E3614BAA9}" type="sibTrans" cxnId="{423507EB-E174-4FBA-A54E-4AB87B7B89B5}">
      <dgm:prSet/>
      <dgm:spPr/>
      <dgm:t>
        <a:bodyPr/>
        <a:lstStyle/>
        <a:p>
          <a:endParaRPr lang="ru-KG"/>
        </a:p>
      </dgm:t>
    </dgm:pt>
    <dgm:pt modelId="{B7E2B06A-C047-408D-AD41-FC484B33513A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EF672378-93F0-4DA3-85CA-5DBC6B1B55A4}" type="parTrans" cxnId="{FF173926-CB45-4390-A094-77E2A9A28719}">
      <dgm:prSet/>
      <dgm:spPr/>
      <dgm:t>
        <a:bodyPr/>
        <a:lstStyle/>
        <a:p>
          <a:endParaRPr lang="ru-KG"/>
        </a:p>
      </dgm:t>
    </dgm:pt>
    <dgm:pt modelId="{3F5C3E0F-A091-484F-83F9-4B60A6A5CEC8}" type="sibTrans" cxnId="{FF173926-CB45-4390-A094-77E2A9A28719}">
      <dgm:prSet/>
      <dgm:spPr/>
      <dgm:t>
        <a:bodyPr/>
        <a:lstStyle/>
        <a:p>
          <a:endParaRPr lang="ru-KG"/>
        </a:p>
      </dgm:t>
    </dgm:pt>
    <dgm:pt modelId="{D4169EFF-F0B4-4097-9164-E77A349FBB55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EBE13B32-99D4-45E1-A178-AAF03599E793}" type="parTrans" cxnId="{F0571A94-F195-452C-B3F3-3F2D3B84AD7B}">
      <dgm:prSet/>
      <dgm:spPr/>
      <dgm:t>
        <a:bodyPr/>
        <a:lstStyle/>
        <a:p>
          <a:endParaRPr lang="ru-KG"/>
        </a:p>
      </dgm:t>
    </dgm:pt>
    <dgm:pt modelId="{98D8A7F1-A29A-415E-A339-F721937B1817}" type="sibTrans" cxnId="{F0571A94-F195-452C-B3F3-3F2D3B84AD7B}">
      <dgm:prSet/>
      <dgm:spPr/>
      <dgm:t>
        <a:bodyPr/>
        <a:lstStyle/>
        <a:p>
          <a:endParaRPr lang="ru-KG"/>
        </a:p>
      </dgm:t>
    </dgm:pt>
    <dgm:pt modelId="{601192C5-3358-45D6-9D51-0B9E64403E37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EB231D26-1366-4FD4-836D-2AE7ED2A0FA9}" type="parTrans" cxnId="{0EEF38FD-F9E2-4D12-B5EA-A4C6F6ECB9AC}">
      <dgm:prSet/>
      <dgm:spPr/>
      <dgm:t>
        <a:bodyPr/>
        <a:lstStyle/>
        <a:p>
          <a:endParaRPr lang="ru-KG"/>
        </a:p>
      </dgm:t>
    </dgm:pt>
    <dgm:pt modelId="{8D38AE8D-BD48-429A-885E-DC1E47E5EDB2}" type="sibTrans" cxnId="{0EEF38FD-F9E2-4D12-B5EA-A4C6F6ECB9AC}">
      <dgm:prSet/>
      <dgm:spPr/>
      <dgm:t>
        <a:bodyPr/>
        <a:lstStyle/>
        <a:p>
          <a:endParaRPr lang="ru-KG"/>
        </a:p>
      </dgm:t>
    </dgm:pt>
    <dgm:pt modelId="{02DC0FCD-24A0-43F9-8732-91D8F9854049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FE181B1D-063A-4343-9F67-BE83F4816AF1}" type="parTrans" cxnId="{21C1C7F2-4C31-4BC0-950C-1935038647C9}">
      <dgm:prSet/>
      <dgm:spPr/>
      <dgm:t>
        <a:bodyPr/>
        <a:lstStyle/>
        <a:p>
          <a:endParaRPr lang="ru-KG"/>
        </a:p>
      </dgm:t>
    </dgm:pt>
    <dgm:pt modelId="{416EC57F-9CE4-4C12-9B52-821591843995}" type="sibTrans" cxnId="{21C1C7F2-4C31-4BC0-950C-1935038647C9}">
      <dgm:prSet/>
      <dgm:spPr/>
      <dgm:t>
        <a:bodyPr/>
        <a:lstStyle/>
        <a:p>
          <a:endParaRPr lang="ru-KG"/>
        </a:p>
      </dgm:t>
    </dgm:pt>
    <dgm:pt modelId="{54FA1929-5B74-4A80-AF9B-D596E6D89DEE}" type="pres">
      <dgm:prSet presAssocID="{C9A868A1-4BEC-4E58-9DFA-A427129ACF21}" presName="compositeShape" presStyleCnt="0">
        <dgm:presLayoutVars>
          <dgm:chMax val="7"/>
          <dgm:dir/>
          <dgm:resizeHandles val="exact"/>
        </dgm:presLayoutVars>
      </dgm:prSet>
      <dgm:spPr/>
    </dgm:pt>
    <dgm:pt modelId="{87E73C12-726C-4E45-B937-18C1E0E1E27D}" type="pres">
      <dgm:prSet presAssocID="{C9A868A1-4BEC-4E58-9DFA-A427129ACF21}" presName="wedge1" presStyleLbl="node1" presStyleIdx="0" presStyleCnt="7"/>
      <dgm:spPr/>
    </dgm:pt>
    <dgm:pt modelId="{859173A9-67D4-4C94-8AAF-B19937DA9090}" type="pres">
      <dgm:prSet presAssocID="{C9A868A1-4BEC-4E58-9DFA-A427129ACF21}" presName="dummy1a" presStyleCnt="0"/>
      <dgm:spPr/>
    </dgm:pt>
    <dgm:pt modelId="{CCB558F8-241C-4B6B-959F-0B0E299B283A}" type="pres">
      <dgm:prSet presAssocID="{C9A868A1-4BEC-4E58-9DFA-A427129ACF21}" presName="dummy1b" presStyleCnt="0"/>
      <dgm:spPr/>
    </dgm:pt>
    <dgm:pt modelId="{94D84D5A-F917-4EC6-B6B1-A5A053C97772}" type="pres">
      <dgm:prSet presAssocID="{C9A868A1-4BEC-4E58-9DFA-A427129ACF21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B29EB343-8B30-4DA1-8EDE-46CEDB7B745A}" type="pres">
      <dgm:prSet presAssocID="{C9A868A1-4BEC-4E58-9DFA-A427129ACF21}" presName="wedge2" presStyleLbl="node1" presStyleIdx="1" presStyleCnt="7"/>
      <dgm:spPr/>
    </dgm:pt>
    <dgm:pt modelId="{3D2EFAB4-ECBE-4B10-AE96-EDE1CE4E9F88}" type="pres">
      <dgm:prSet presAssocID="{C9A868A1-4BEC-4E58-9DFA-A427129ACF21}" presName="dummy2a" presStyleCnt="0"/>
      <dgm:spPr/>
    </dgm:pt>
    <dgm:pt modelId="{72D27AAA-52BB-48EA-9CAC-6FCBE947B2EE}" type="pres">
      <dgm:prSet presAssocID="{C9A868A1-4BEC-4E58-9DFA-A427129ACF21}" presName="dummy2b" presStyleCnt="0"/>
      <dgm:spPr/>
    </dgm:pt>
    <dgm:pt modelId="{80F1A9DD-FE3A-413F-A5CC-10BB6F3E5061}" type="pres">
      <dgm:prSet presAssocID="{C9A868A1-4BEC-4E58-9DFA-A427129ACF21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03F45349-6F73-4846-8B30-2D96CA2A2DBF}" type="pres">
      <dgm:prSet presAssocID="{C9A868A1-4BEC-4E58-9DFA-A427129ACF21}" presName="wedge3" presStyleLbl="node1" presStyleIdx="2" presStyleCnt="7"/>
      <dgm:spPr/>
    </dgm:pt>
    <dgm:pt modelId="{CD3B005D-390A-48AD-9F6B-37E2BF86ABC9}" type="pres">
      <dgm:prSet presAssocID="{C9A868A1-4BEC-4E58-9DFA-A427129ACF21}" presName="dummy3a" presStyleCnt="0"/>
      <dgm:spPr/>
    </dgm:pt>
    <dgm:pt modelId="{A867CF4B-7A0C-4BD5-AF61-9A7AD9A9E73F}" type="pres">
      <dgm:prSet presAssocID="{C9A868A1-4BEC-4E58-9DFA-A427129ACF21}" presName="dummy3b" presStyleCnt="0"/>
      <dgm:spPr/>
    </dgm:pt>
    <dgm:pt modelId="{098B6802-83A7-4748-9AA9-FC51344C5105}" type="pres">
      <dgm:prSet presAssocID="{C9A868A1-4BEC-4E58-9DFA-A427129ACF21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309AD194-C097-4DB6-A1CD-ED1BDFD7079C}" type="pres">
      <dgm:prSet presAssocID="{C9A868A1-4BEC-4E58-9DFA-A427129ACF21}" presName="wedge4" presStyleLbl="node1" presStyleIdx="3" presStyleCnt="7"/>
      <dgm:spPr/>
    </dgm:pt>
    <dgm:pt modelId="{B9645814-878D-4771-97E8-91391A053AD0}" type="pres">
      <dgm:prSet presAssocID="{C9A868A1-4BEC-4E58-9DFA-A427129ACF21}" presName="dummy4a" presStyleCnt="0"/>
      <dgm:spPr/>
    </dgm:pt>
    <dgm:pt modelId="{5AE7D1E7-7758-4BE6-B341-0CC0E10DC049}" type="pres">
      <dgm:prSet presAssocID="{C9A868A1-4BEC-4E58-9DFA-A427129ACF21}" presName="dummy4b" presStyleCnt="0"/>
      <dgm:spPr/>
    </dgm:pt>
    <dgm:pt modelId="{89B0662F-53E8-4571-BCFE-AEDBF8E150BC}" type="pres">
      <dgm:prSet presAssocID="{C9A868A1-4BEC-4E58-9DFA-A427129ACF21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92ECA6C5-3BE9-4EE7-8CA6-E36CCBE0EF35}" type="pres">
      <dgm:prSet presAssocID="{C9A868A1-4BEC-4E58-9DFA-A427129ACF21}" presName="wedge5" presStyleLbl="node1" presStyleIdx="4" presStyleCnt="7"/>
      <dgm:spPr/>
    </dgm:pt>
    <dgm:pt modelId="{09ADEF4D-2B99-45E3-82FA-9A7E8EF1A30F}" type="pres">
      <dgm:prSet presAssocID="{C9A868A1-4BEC-4E58-9DFA-A427129ACF21}" presName="dummy5a" presStyleCnt="0"/>
      <dgm:spPr/>
    </dgm:pt>
    <dgm:pt modelId="{EB935689-746F-4DFA-A5E8-35A74D8D49DF}" type="pres">
      <dgm:prSet presAssocID="{C9A868A1-4BEC-4E58-9DFA-A427129ACF21}" presName="dummy5b" presStyleCnt="0"/>
      <dgm:spPr/>
    </dgm:pt>
    <dgm:pt modelId="{9332EA2A-871C-4B3E-996C-24BFEB9B4539}" type="pres">
      <dgm:prSet presAssocID="{C9A868A1-4BEC-4E58-9DFA-A427129ACF21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21ADE65C-6B32-4070-B246-2CC7FCD70F6B}" type="pres">
      <dgm:prSet presAssocID="{C9A868A1-4BEC-4E58-9DFA-A427129ACF21}" presName="wedge6" presStyleLbl="node1" presStyleIdx="5" presStyleCnt="7"/>
      <dgm:spPr/>
    </dgm:pt>
    <dgm:pt modelId="{D6F3DC90-0AD6-495E-BE7B-896208AAD532}" type="pres">
      <dgm:prSet presAssocID="{C9A868A1-4BEC-4E58-9DFA-A427129ACF21}" presName="dummy6a" presStyleCnt="0"/>
      <dgm:spPr/>
    </dgm:pt>
    <dgm:pt modelId="{BA8D8E97-6D46-48BC-ACFA-8F3B9FA3ECA3}" type="pres">
      <dgm:prSet presAssocID="{C9A868A1-4BEC-4E58-9DFA-A427129ACF21}" presName="dummy6b" presStyleCnt="0"/>
      <dgm:spPr/>
    </dgm:pt>
    <dgm:pt modelId="{05443C65-7028-44E8-8E26-644CD2FEA72B}" type="pres">
      <dgm:prSet presAssocID="{C9A868A1-4BEC-4E58-9DFA-A427129ACF21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DAA19907-82AB-4C06-BAD0-DAC1C2F5AC42}" type="pres">
      <dgm:prSet presAssocID="{C9A868A1-4BEC-4E58-9DFA-A427129ACF21}" presName="wedge7" presStyleLbl="node1" presStyleIdx="6" presStyleCnt="7"/>
      <dgm:spPr/>
    </dgm:pt>
    <dgm:pt modelId="{1DF49F43-0C25-4A47-8CBE-37A209DA2243}" type="pres">
      <dgm:prSet presAssocID="{C9A868A1-4BEC-4E58-9DFA-A427129ACF21}" presName="dummy7a" presStyleCnt="0"/>
      <dgm:spPr/>
    </dgm:pt>
    <dgm:pt modelId="{92B7661D-0CCB-4AD7-9113-5E1E393753B2}" type="pres">
      <dgm:prSet presAssocID="{C9A868A1-4BEC-4E58-9DFA-A427129ACF21}" presName="dummy7b" presStyleCnt="0"/>
      <dgm:spPr/>
    </dgm:pt>
    <dgm:pt modelId="{73D43896-1B42-4103-9D28-C28B9CA27E3D}" type="pres">
      <dgm:prSet presAssocID="{C9A868A1-4BEC-4E58-9DFA-A427129ACF21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A3A55D04-3592-492D-9168-C76AC27B14DC}" type="pres">
      <dgm:prSet presAssocID="{62F7CD38-A2BB-492A-91A1-7E5D86753342}" presName="arrowWedge1" presStyleLbl="fgSibTrans2D1" presStyleIdx="0" presStyleCnt="7"/>
      <dgm:spPr/>
    </dgm:pt>
    <dgm:pt modelId="{8036F6B3-5B81-4582-97B0-06FEEAC9A072}" type="pres">
      <dgm:prSet presAssocID="{22E9C825-73D6-45DE-90D9-EE8A8894BFC8}" presName="arrowWedge2" presStyleLbl="fgSibTrans2D1" presStyleIdx="1" presStyleCnt="7"/>
      <dgm:spPr/>
    </dgm:pt>
    <dgm:pt modelId="{74ABFAC7-2EFD-4186-97DC-FB668182D15C}" type="pres">
      <dgm:prSet presAssocID="{F1832080-D725-4687-AC4F-036E3614BAA9}" presName="arrowWedge3" presStyleLbl="fgSibTrans2D1" presStyleIdx="2" presStyleCnt="7"/>
      <dgm:spPr/>
    </dgm:pt>
    <dgm:pt modelId="{A732F9E3-2B56-40DA-9FB1-0EC23DA6DFD2}" type="pres">
      <dgm:prSet presAssocID="{3F5C3E0F-A091-484F-83F9-4B60A6A5CEC8}" presName="arrowWedge4" presStyleLbl="fgSibTrans2D1" presStyleIdx="3" presStyleCnt="7"/>
      <dgm:spPr/>
    </dgm:pt>
    <dgm:pt modelId="{915558E2-7F55-46AF-A923-6C76B59B96E9}" type="pres">
      <dgm:prSet presAssocID="{98D8A7F1-A29A-415E-A339-F721937B1817}" presName="arrowWedge5" presStyleLbl="fgSibTrans2D1" presStyleIdx="4" presStyleCnt="7"/>
      <dgm:spPr/>
    </dgm:pt>
    <dgm:pt modelId="{65E99119-FD61-400F-994E-EF27A938FAE2}" type="pres">
      <dgm:prSet presAssocID="{8D38AE8D-BD48-429A-885E-DC1E47E5EDB2}" presName="arrowWedge6" presStyleLbl="fgSibTrans2D1" presStyleIdx="5" presStyleCnt="7"/>
      <dgm:spPr/>
    </dgm:pt>
    <dgm:pt modelId="{B5FECB66-9AE0-4A81-93DE-1415A8E7FADD}" type="pres">
      <dgm:prSet presAssocID="{416EC57F-9CE4-4C12-9B52-821591843995}" presName="arrowWedge7" presStyleLbl="fgSibTrans2D1" presStyleIdx="6" presStyleCnt="7"/>
      <dgm:spPr/>
    </dgm:pt>
  </dgm:ptLst>
  <dgm:cxnLst>
    <dgm:cxn modelId="{14CD0900-6736-47F9-82C5-016E94C9EC05}" type="presOf" srcId="{601192C5-3358-45D6-9D51-0B9E64403E37}" destId="{05443C65-7028-44E8-8E26-644CD2FEA72B}" srcOrd="1" destOrd="0" presId="urn:microsoft.com/office/officeart/2005/8/layout/cycle8"/>
    <dgm:cxn modelId="{F5F48B11-4163-4712-81D7-32002D83DFD4}" srcId="{C9A868A1-4BEC-4E58-9DFA-A427129ACF21}" destId="{A6DF7A94-2C5E-4BB8-98F5-D42732503740}" srcOrd="0" destOrd="0" parTransId="{81520A99-D126-4D94-9307-E02FB3553A9D}" sibTransId="{62F7CD38-A2BB-492A-91A1-7E5D86753342}"/>
    <dgm:cxn modelId="{FF173926-CB45-4390-A094-77E2A9A28719}" srcId="{C9A868A1-4BEC-4E58-9DFA-A427129ACF21}" destId="{B7E2B06A-C047-408D-AD41-FC484B33513A}" srcOrd="3" destOrd="0" parTransId="{EF672378-93F0-4DA3-85CA-5DBC6B1B55A4}" sibTransId="{3F5C3E0F-A091-484F-83F9-4B60A6A5CEC8}"/>
    <dgm:cxn modelId="{BE386C36-A36E-48C3-A2F6-E60611AB1211}" type="presOf" srcId="{02DC0FCD-24A0-43F9-8732-91D8F9854049}" destId="{73D43896-1B42-4103-9D28-C28B9CA27E3D}" srcOrd="1" destOrd="0" presId="urn:microsoft.com/office/officeart/2005/8/layout/cycle8"/>
    <dgm:cxn modelId="{9D4F4639-1FB4-445D-9582-6802CE74A904}" type="presOf" srcId="{D4169EFF-F0B4-4097-9164-E77A349FBB55}" destId="{92ECA6C5-3BE9-4EE7-8CA6-E36CCBE0EF35}" srcOrd="0" destOrd="0" presId="urn:microsoft.com/office/officeart/2005/8/layout/cycle8"/>
    <dgm:cxn modelId="{5B9CC666-1715-4B51-9CA9-D6B90C64D017}" type="presOf" srcId="{D4169EFF-F0B4-4097-9164-E77A349FBB55}" destId="{9332EA2A-871C-4B3E-996C-24BFEB9B4539}" srcOrd="1" destOrd="0" presId="urn:microsoft.com/office/officeart/2005/8/layout/cycle8"/>
    <dgm:cxn modelId="{B3B34C67-E237-474E-A2E0-57A53B036359}" type="presOf" srcId="{601192C5-3358-45D6-9D51-0B9E64403E37}" destId="{21ADE65C-6B32-4070-B246-2CC7FCD70F6B}" srcOrd="0" destOrd="0" presId="urn:microsoft.com/office/officeart/2005/8/layout/cycle8"/>
    <dgm:cxn modelId="{50EE9E4A-2FD4-464A-A9CA-280181681459}" type="presOf" srcId="{A6DF7A94-2C5E-4BB8-98F5-D42732503740}" destId="{87E73C12-726C-4E45-B937-18C1E0E1E27D}" srcOrd="0" destOrd="0" presId="urn:microsoft.com/office/officeart/2005/8/layout/cycle8"/>
    <dgm:cxn modelId="{4EC70D6F-F385-4C43-AB39-322D1E28F107}" type="presOf" srcId="{2ACC1F69-12AE-4020-841B-302150482A3D}" destId="{03F45349-6F73-4846-8B30-2D96CA2A2DBF}" srcOrd="0" destOrd="0" presId="urn:microsoft.com/office/officeart/2005/8/layout/cycle8"/>
    <dgm:cxn modelId="{B2127580-1887-42B1-A0B1-56DF10B11C4C}" type="presOf" srcId="{A6DF7A94-2C5E-4BB8-98F5-D42732503740}" destId="{94D84D5A-F917-4EC6-B6B1-A5A053C97772}" srcOrd="1" destOrd="0" presId="urn:microsoft.com/office/officeart/2005/8/layout/cycle8"/>
    <dgm:cxn modelId="{F0571A94-F195-452C-B3F3-3F2D3B84AD7B}" srcId="{C9A868A1-4BEC-4E58-9DFA-A427129ACF21}" destId="{D4169EFF-F0B4-4097-9164-E77A349FBB55}" srcOrd="4" destOrd="0" parTransId="{EBE13B32-99D4-45E1-A178-AAF03599E793}" sibTransId="{98D8A7F1-A29A-415E-A339-F721937B1817}"/>
    <dgm:cxn modelId="{E0DB27A6-F4D5-4D7B-A824-E5CB47B646BA}" type="presOf" srcId="{B7E2B06A-C047-408D-AD41-FC484B33513A}" destId="{89B0662F-53E8-4571-BCFE-AEDBF8E150BC}" srcOrd="1" destOrd="0" presId="urn:microsoft.com/office/officeart/2005/8/layout/cycle8"/>
    <dgm:cxn modelId="{A86308B3-B81D-40F8-B981-FAD56CB5AAC0}" type="presOf" srcId="{2BCEFBAA-C16A-4CB3-8389-2601DEB1BD49}" destId="{B29EB343-8B30-4DA1-8EDE-46CEDB7B745A}" srcOrd="0" destOrd="0" presId="urn:microsoft.com/office/officeart/2005/8/layout/cycle8"/>
    <dgm:cxn modelId="{3CF561B6-2359-40ED-A6C7-1014D6FE812F}" type="presOf" srcId="{02DC0FCD-24A0-43F9-8732-91D8F9854049}" destId="{DAA19907-82AB-4C06-BAD0-DAC1C2F5AC42}" srcOrd="0" destOrd="0" presId="urn:microsoft.com/office/officeart/2005/8/layout/cycle8"/>
    <dgm:cxn modelId="{AC40C9CB-3D8E-4AEC-832B-C77B30713E03}" type="presOf" srcId="{2ACC1F69-12AE-4020-841B-302150482A3D}" destId="{098B6802-83A7-4748-9AA9-FC51344C5105}" srcOrd="1" destOrd="0" presId="urn:microsoft.com/office/officeart/2005/8/layout/cycle8"/>
    <dgm:cxn modelId="{36B080D6-833B-45E7-8EA0-68F8B021BAD9}" type="presOf" srcId="{B7E2B06A-C047-408D-AD41-FC484B33513A}" destId="{309AD194-C097-4DB6-A1CD-ED1BDFD7079C}" srcOrd="0" destOrd="0" presId="urn:microsoft.com/office/officeart/2005/8/layout/cycle8"/>
    <dgm:cxn modelId="{8625E1DA-8952-468B-9F92-FA4C7DC25C6A}" type="presOf" srcId="{C9A868A1-4BEC-4E58-9DFA-A427129ACF21}" destId="{54FA1929-5B74-4A80-AF9B-D596E6D89DEE}" srcOrd="0" destOrd="0" presId="urn:microsoft.com/office/officeart/2005/8/layout/cycle8"/>
    <dgm:cxn modelId="{D2DC83E3-97A8-40CA-866A-86F73254A4EB}" srcId="{C9A868A1-4BEC-4E58-9DFA-A427129ACF21}" destId="{2BCEFBAA-C16A-4CB3-8389-2601DEB1BD49}" srcOrd="1" destOrd="0" parTransId="{0CFE547C-B570-4E8B-80D4-7122549D80A0}" sibTransId="{22E9C825-73D6-45DE-90D9-EE8A8894BFC8}"/>
    <dgm:cxn modelId="{423507EB-E174-4FBA-A54E-4AB87B7B89B5}" srcId="{C9A868A1-4BEC-4E58-9DFA-A427129ACF21}" destId="{2ACC1F69-12AE-4020-841B-302150482A3D}" srcOrd="2" destOrd="0" parTransId="{5B4FADC5-7AD0-44B4-8527-0943D72F3949}" sibTransId="{F1832080-D725-4687-AC4F-036E3614BAA9}"/>
    <dgm:cxn modelId="{21C1C7F2-4C31-4BC0-950C-1935038647C9}" srcId="{C9A868A1-4BEC-4E58-9DFA-A427129ACF21}" destId="{02DC0FCD-24A0-43F9-8732-91D8F9854049}" srcOrd="6" destOrd="0" parTransId="{FE181B1D-063A-4343-9F67-BE83F4816AF1}" sibTransId="{416EC57F-9CE4-4C12-9B52-821591843995}"/>
    <dgm:cxn modelId="{534978F8-68FA-43AE-9128-7FA9E454F512}" type="presOf" srcId="{2BCEFBAA-C16A-4CB3-8389-2601DEB1BD49}" destId="{80F1A9DD-FE3A-413F-A5CC-10BB6F3E5061}" srcOrd="1" destOrd="0" presId="urn:microsoft.com/office/officeart/2005/8/layout/cycle8"/>
    <dgm:cxn modelId="{0EEF38FD-F9E2-4D12-B5EA-A4C6F6ECB9AC}" srcId="{C9A868A1-4BEC-4E58-9DFA-A427129ACF21}" destId="{601192C5-3358-45D6-9D51-0B9E64403E37}" srcOrd="5" destOrd="0" parTransId="{EB231D26-1366-4FD4-836D-2AE7ED2A0FA9}" sibTransId="{8D38AE8D-BD48-429A-885E-DC1E47E5EDB2}"/>
    <dgm:cxn modelId="{89AFF213-C0AE-47D2-9929-0CE4A9477DC4}" type="presParOf" srcId="{54FA1929-5B74-4A80-AF9B-D596E6D89DEE}" destId="{87E73C12-726C-4E45-B937-18C1E0E1E27D}" srcOrd="0" destOrd="0" presId="urn:microsoft.com/office/officeart/2005/8/layout/cycle8"/>
    <dgm:cxn modelId="{5247FCA3-452B-4E39-8D08-EBCFDF1EB17C}" type="presParOf" srcId="{54FA1929-5B74-4A80-AF9B-D596E6D89DEE}" destId="{859173A9-67D4-4C94-8AAF-B19937DA9090}" srcOrd="1" destOrd="0" presId="urn:microsoft.com/office/officeart/2005/8/layout/cycle8"/>
    <dgm:cxn modelId="{4315A6A7-4D35-4D5C-9CD2-8BD69F7DBBA1}" type="presParOf" srcId="{54FA1929-5B74-4A80-AF9B-D596E6D89DEE}" destId="{CCB558F8-241C-4B6B-959F-0B0E299B283A}" srcOrd="2" destOrd="0" presId="urn:microsoft.com/office/officeart/2005/8/layout/cycle8"/>
    <dgm:cxn modelId="{B52BF447-D6A0-4C42-84C2-CE162E506FE0}" type="presParOf" srcId="{54FA1929-5B74-4A80-AF9B-D596E6D89DEE}" destId="{94D84D5A-F917-4EC6-B6B1-A5A053C97772}" srcOrd="3" destOrd="0" presId="urn:microsoft.com/office/officeart/2005/8/layout/cycle8"/>
    <dgm:cxn modelId="{B2B3448E-96C5-4099-BB59-376AB8A15C48}" type="presParOf" srcId="{54FA1929-5B74-4A80-AF9B-D596E6D89DEE}" destId="{B29EB343-8B30-4DA1-8EDE-46CEDB7B745A}" srcOrd="4" destOrd="0" presId="urn:microsoft.com/office/officeart/2005/8/layout/cycle8"/>
    <dgm:cxn modelId="{3017432A-7950-4D4A-B3A7-87C370A9827E}" type="presParOf" srcId="{54FA1929-5B74-4A80-AF9B-D596E6D89DEE}" destId="{3D2EFAB4-ECBE-4B10-AE96-EDE1CE4E9F88}" srcOrd="5" destOrd="0" presId="urn:microsoft.com/office/officeart/2005/8/layout/cycle8"/>
    <dgm:cxn modelId="{6D97815B-FC2D-4C71-82EB-1DF765ED6F60}" type="presParOf" srcId="{54FA1929-5B74-4A80-AF9B-D596E6D89DEE}" destId="{72D27AAA-52BB-48EA-9CAC-6FCBE947B2EE}" srcOrd="6" destOrd="0" presId="urn:microsoft.com/office/officeart/2005/8/layout/cycle8"/>
    <dgm:cxn modelId="{A531FC0F-B8FA-41ED-8868-5F23D93EA5EE}" type="presParOf" srcId="{54FA1929-5B74-4A80-AF9B-D596E6D89DEE}" destId="{80F1A9DD-FE3A-413F-A5CC-10BB6F3E5061}" srcOrd="7" destOrd="0" presId="urn:microsoft.com/office/officeart/2005/8/layout/cycle8"/>
    <dgm:cxn modelId="{E030F39C-E4E4-4C14-B121-27667187D5C4}" type="presParOf" srcId="{54FA1929-5B74-4A80-AF9B-D596E6D89DEE}" destId="{03F45349-6F73-4846-8B30-2D96CA2A2DBF}" srcOrd="8" destOrd="0" presId="urn:microsoft.com/office/officeart/2005/8/layout/cycle8"/>
    <dgm:cxn modelId="{D3C213B8-2821-411F-91B6-377476AC72A6}" type="presParOf" srcId="{54FA1929-5B74-4A80-AF9B-D596E6D89DEE}" destId="{CD3B005D-390A-48AD-9F6B-37E2BF86ABC9}" srcOrd="9" destOrd="0" presId="urn:microsoft.com/office/officeart/2005/8/layout/cycle8"/>
    <dgm:cxn modelId="{E148FDAD-AF3B-4032-BCDA-27D4F6CB2D4A}" type="presParOf" srcId="{54FA1929-5B74-4A80-AF9B-D596E6D89DEE}" destId="{A867CF4B-7A0C-4BD5-AF61-9A7AD9A9E73F}" srcOrd="10" destOrd="0" presId="urn:microsoft.com/office/officeart/2005/8/layout/cycle8"/>
    <dgm:cxn modelId="{72B5C995-A207-4DC6-91D6-7971EBEC3662}" type="presParOf" srcId="{54FA1929-5B74-4A80-AF9B-D596E6D89DEE}" destId="{098B6802-83A7-4748-9AA9-FC51344C5105}" srcOrd="11" destOrd="0" presId="urn:microsoft.com/office/officeart/2005/8/layout/cycle8"/>
    <dgm:cxn modelId="{C2B851E8-7F72-492A-A062-C51E8D823ADC}" type="presParOf" srcId="{54FA1929-5B74-4A80-AF9B-D596E6D89DEE}" destId="{309AD194-C097-4DB6-A1CD-ED1BDFD7079C}" srcOrd="12" destOrd="0" presId="urn:microsoft.com/office/officeart/2005/8/layout/cycle8"/>
    <dgm:cxn modelId="{556A5B96-8F28-40A4-A389-2E8D6CD36880}" type="presParOf" srcId="{54FA1929-5B74-4A80-AF9B-D596E6D89DEE}" destId="{B9645814-878D-4771-97E8-91391A053AD0}" srcOrd="13" destOrd="0" presId="urn:microsoft.com/office/officeart/2005/8/layout/cycle8"/>
    <dgm:cxn modelId="{0F7B0CE5-4AFB-46DF-82E9-AC5D367715A9}" type="presParOf" srcId="{54FA1929-5B74-4A80-AF9B-D596E6D89DEE}" destId="{5AE7D1E7-7758-4BE6-B341-0CC0E10DC049}" srcOrd="14" destOrd="0" presId="urn:microsoft.com/office/officeart/2005/8/layout/cycle8"/>
    <dgm:cxn modelId="{3E1A27E9-3FA1-4076-8BBB-6665F5DEC5E3}" type="presParOf" srcId="{54FA1929-5B74-4A80-AF9B-D596E6D89DEE}" destId="{89B0662F-53E8-4571-BCFE-AEDBF8E150BC}" srcOrd="15" destOrd="0" presId="urn:microsoft.com/office/officeart/2005/8/layout/cycle8"/>
    <dgm:cxn modelId="{2C78129F-8467-41DC-BC09-419CF3B0324D}" type="presParOf" srcId="{54FA1929-5B74-4A80-AF9B-D596E6D89DEE}" destId="{92ECA6C5-3BE9-4EE7-8CA6-E36CCBE0EF35}" srcOrd="16" destOrd="0" presId="urn:microsoft.com/office/officeart/2005/8/layout/cycle8"/>
    <dgm:cxn modelId="{F0DA500D-A663-4D09-9650-CB786D49AA61}" type="presParOf" srcId="{54FA1929-5B74-4A80-AF9B-D596E6D89DEE}" destId="{09ADEF4D-2B99-45E3-82FA-9A7E8EF1A30F}" srcOrd="17" destOrd="0" presId="urn:microsoft.com/office/officeart/2005/8/layout/cycle8"/>
    <dgm:cxn modelId="{98FC3A02-8636-4DF5-A7D9-6091B7A060FF}" type="presParOf" srcId="{54FA1929-5B74-4A80-AF9B-D596E6D89DEE}" destId="{EB935689-746F-4DFA-A5E8-35A74D8D49DF}" srcOrd="18" destOrd="0" presId="urn:microsoft.com/office/officeart/2005/8/layout/cycle8"/>
    <dgm:cxn modelId="{0F263324-5320-4CA6-9372-730FF5BBC55D}" type="presParOf" srcId="{54FA1929-5B74-4A80-AF9B-D596E6D89DEE}" destId="{9332EA2A-871C-4B3E-996C-24BFEB9B4539}" srcOrd="19" destOrd="0" presId="urn:microsoft.com/office/officeart/2005/8/layout/cycle8"/>
    <dgm:cxn modelId="{E2DC9D4C-6EEB-4C70-B4A4-69F43C8547EE}" type="presParOf" srcId="{54FA1929-5B74-4A80-AF9B-D596E6D89DEE}" destId="{21ADE65C-6B32-4070-B246-2CC7FCD70F6B}" srcOrd="20" destOrd="0" presId="urn:microsoft.com/office/officeart/2005/8/layout/cycle8"/>
    <dgm:cxn modelId="{4ED721B3-964D-4CD9-8C03-B97C53E0B9C1}" type="presParOf" srcId="{54FA1929-5B74-4A80-AF9B-D596E6D89DEE}" destId="{D6F3DC90-0AD6-495E-BE7B-896208AAD532}" srcOrd="21" destOrd="0" presId="urn:microsoft.com/office/officeart/2005/8/layout/cycle8"/>
    <dgm:cxn modelId="{12362829-8918-498E-B2F9-D741B9CC0DB8}" type="presParOf" srcId="{54FA1929-5B74-4A80-AF9B-D596E6D89DEE}" destId="{BA8D8E97-6D46-48BC-ACFA-8F3B9FA3ECA3}" srcOrd="22" destOrd="0" presId="urn:microsoft.com/office/officeart/2005/8/layout/cycle8"/>
    <dgm:cxn modelId="{C2BC0448-8A76-4637-A54A-320169100569}" type="presParOf" srcId="{54FA1929-5B74-4A80-AF9B-D596E6D89DEE}" destId="{05443C65-7028-44E8-8E26-644CD2FEA72B}" srcOrd="23" destOrd="0" presId="urn:microsoft.com/office/officeart/2005/8/layout/cycle8"/>
    <dgm:cxn modelId="{A1BB3CBC-719F-43AA-AF72-181BE4A99093}" type="presParOf" srcId="{54FA1929-5B74-4A80-AF9B-D596E6D89DEE}" destId="{DAA19907-82AB-4C06-BAD0-DAC1C2F5AC42}" srcOrd="24" destOrd="0" presId="urn:microsoft.com/office/officeart/2005/8/layout/cycle8"/>
    <dgm:cxn modelId="{61A7F33E-4B50-4001-A8DA-7BFF8AB9E39B}" type="presParOf" srcId="{54FA1929-5B74-4A80-AF9B-D596E6D89DEE}" destId="{1DF49F43-0C25-4A47-8CBE-37A209DA2243}" srcOrd="25" destOrd="0" presId="urn:microsoft.com/office/officeart/2005/8/layout/cycle8"/>
    <dgm:cxn modelId="{EA814499-B7D4-4733-9E81-C0523F856501}" type="presParOf" srcId="{54FA1929-5B74-4A80-AF9B-D596E6D89DEE}" destId="{92B7661D-0CCB-4AD7-9113-5E1E393753B2}" srcOrd="26" destOrd="0" presId="urn:microsoft.com/office/officeart/2005/8/layout/cycle8"/>
    <dgm:cxn modelId="{946023BD-87E4-489D-814D-226B104918EF}" type="presParOf" srcId="{54FA1929-5B74-4A80-AF9B-D596E6D89DEE}" destId="{73D43896-1B42-4103-9D28-C28B9CA27E3D}" srcOrd="27" destOrd="0" presId="urn:microsoft.com/office/officeart/2005/8/layout/cycle8"/>
    <dgm:cxn modelId="{867D0032-2BE9-4754-86A8-973D52C67E7A}" type="presParOf" srcId="{54FA1929-5B74-4A80-AF9B-D596E6D89DEE}" destId="{A3A55D04-3592-492D-9168-C76AC27B14DC}" srcOrd="28" destOrd="0" presId="urn:microsoft.com/office/officeart/2005/8/layout/cycle8"/>
    <dgm:cxn modelId="{44615F29-A914-4B17-85C2-B4CC23EA3C34}" type="presParOf" srcId="{54FA1929-5B74-4A80-AF9B-D596E6D89DEE}" destId="{8036F6B3-5B81-4582-97B0-06FEEAC9A072}" srcOrd="29" destOrd="0" presId="urn:microsoft.com/office/officeart/2005/8/layout/cycle8"/>
    <dgm:cxn modelId="{EAFB39FD-4F12-45C9-BD2B-07639182817B}" type="presParOf" srcId="{54FA1929-5B74-4A80-AF9B-D596E6D89DEE}" destId="{74ABFAC7-2EFD-4186-97DC-FB668182D15C}" srcOrd="30" destOrd="0" presId="urn:microsoft.com/office/officeart/2005/8/layout/cycle8"/>
    <dgm:cxn modelId="{F1E11072-5E69-4E21-891E-B5FD7B15EABB}" type="presParOf" srcId="{54FA1929-5B74-4A80-AF9B-D596E6D89DEE}" destId="{A732F9E3-2B56-40DA-9FB1-0EC23DA6DFD2}" srcOrd="31" destOrd="0" presId="urn:microsoft.com/office/officeart/2005/8/layout/cycle8"/>
    <dgm:cxn modelId="{C3E0046C-9BA9-4F8A-990A-E5EEB59C17A5}" type="presParOf" srcId="{54FA1929-5B74-4A80-AF9B-D596E6D89DEE}" destId="{915558E2-7F55-46AF-A923-6C76B59B96E9}" srcOrd="32" destOrd="0" presId="urn:microsoft.com/office/officeart/2005/8/layout/cycle8"/>
    <dgm:cxn modelId="{50EF663B-BDF6-4CAD-9434-00630985D506}" type="presParOf" srcId="{54FA1929-5B74-4A80-AF9B-D596E6D89DEE}" destId="{65E99119-FD61-400F-994E-EF27A938FAE2}" srcOrd="33" destOrd="0" presId="urn:microsoft.com/office/officeart/2005/8/layout/cycle8"/>
    <dgm:cxn modelId="{3B364236-5559-44A4-BEC5-CC4CDF6B0E92}" type="presParOf" srcId="{54FA1929-5B74-4A80-AF9B-D596E6D89DEE}" destId="{B5FECB66-9AE0-4A81-93DE-1415A8E7FADD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73C12-726C-4E45-B937-18C1E0E1E27D}">
      <dsp:nvSpPr>
        <dsp:cNvPr id="0" name=""/>
        <dsp:cNvSpPr/>
      </dsp:nvSpPr>
      <dsp:spPr>
        <a:xfrm>
          <a:off x="2701720" y="236767"/>
          <a:ext cx="3260407" cy="3260407"/>
        </a:xfrm>
        <a:prstGeom prst="pie">
          <a:avLst>
            <a:gd name="adj1" fmla="val 16200000"/>
            <a:gd name="adj2" fmla="val 1928571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1</a:t>
          </a:r>
          <a:endParaRPr lang="ru-KG" sz="3400" kern="1200" dirty="0"/>
        </a:p>
      </dsp:txBody>
      <dsp:txXfrm>
        <a:off x="4414599" y="539519"/>
        <a:ext cx="776287" cy="621029"/>
      </dsp:txXfrm>
    </dsp:sp>
    <dsp:sp modelId="{B29EB343-8B30-4DA1-8EDE-46CEDB7B745A}">
      <dsp:nvSpPr>
        <dsp:cNvPr id="0" name=""/>
        <dsp:cNvSpPr/>
      </dsp:nvSpPr>
      <dsp:spPr>
        <a:xfrm>
          <a:off x="2743640" y="289167"/>
          <a:ext cx="3260407" cy="3260407"/>
        </a:xfrm>
        <a:prstGeom prst="pie">
          <a:avLst>
            <a:gd name="adj1" fmla="val 19285716"/>
            <a:gd name="adj2" fmla="val 771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2</a:t>
          </a:r>
          <a:endParaRPr lang="ru-KG" sz="3400" kern="1200" dirty="0"/>
        </a:p>
      </dsp:txBody>
      <dsp:txXfrm>
        <a:off x="4958000" y="1471064"/>
        <a:ext cx="892730" cy="543401"/>
      </dsp:txXfrm>
    </dsp:sp>
    <dsp:sp modelId="{03F45349-6F73-4846-8B30-2D96CA2A2DBF}">
      <dsp:nvSpPr>
        <dsp:cNvPr id="0" name=""/>
        <dsp:cNvSpPr/>
      </dsp:nvSpPr>
      <dsp:spPr>
        <a:xfrm>
          <a:off x="2728502" y="355151"/>
          <a:ext cx="3260407" cy="3260407"/>
        </a:xfrm>
        <a:prstGeom prst="pie">
          <a:avLst>
            <a:gd name="adj1" fmla="val 771428"/>
            <a:gd name="adj2" fmla="val 38571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3</a:t>
          </a:r>
          <a:endParaRPr lang="ru-KG" sz="3400" kern="1200" dirty="0"/>
        </a:p>
      </dsp:txBody>
      <dsp:txXfrm>
        <a:off x="4822149" y="2286166"/>
        <a:ext cx="776287" cy="601622"/>
      </dsp:txXfrm>
    </dsp:sp>
    <dsp:sp modelId="{309AD194-C097-4DB6-A1CD-ED1BDFD7079C}">
      <dsp:nvSpPr>
        <dsp:cNvPr id="0" name=""/>
        <dsp:cNvSpPr/>
      </dsp:nvSpPr>
      <dsp:spPr>
        <a:xfrm>
          <a:off x="2667952" y="384262"/>
          <a:ext cx="3260407" cy="3260407"/>
        </a:xfrm>
        <a:prstGeom prst="pie">
          <a:avLst>
            <a:gd name="adj1" fmla="val 3857226"/>
            <a:gd name="adj2" fmla="val 694285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4</a:t>
          </a:r>
          <a:endParaRPr lang="ru-KG" sz="3400" kern="1200" dirty="0"/>
        </a:p>
      </dsp:txBody>
      <dsp:txXfrm>
        <a:off x="3919715" y="2946010"/>
        <a:ext cx="756880" cy="543401"/>
      </dsp:txXfrm>
    </dsp:sp>
    <dsp:sp modelId="{92ECA6C5-3BE9-4EE7-8CA6-E36CCBE0EF35}">
      <dsp:nvSpPr>
        <dsp:cNvPr id="0" name=""/>
        <dsp:cNvSpPr/>
      </dsp:nvSpPr>
      <dsp:spPr>
        <a:xfrm>
          <a:off x="2607402" y="355151"/>
          <a:ext cx="3260407" cy="3260407"/>
        </a:xfrm>
        <a:prstGeom prst="pie">
          <a:avLst>
            <a:gd name="adj1" fmla="val 6942858"/>
            <a:gd name="adj2" fmla="val 10028574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5</a:t>
          </a:r>
          <a:endParaRPr lang="ru-KG" sz="3400" kern="1200" dirty="0"/>
        </a:p>
      </dsp:txBody>
      <dsp:txXfrm>
        <a:off x="2997874" y="2286166"/>
        <a:ext cx="776287" cy="601622"/>
      </dsp:txXfrm>
    </dsp:sp>
    <dsp:sp modelId="{21ADE65C-6B32-4070-B246-2CC7FCD70F6B}">
      <dsp:nvSpPr>
        <dsp:cNvPr id="0" name=""/>
        <dsp:cNvSpPr/>
      </dsp:nvSpPr>
      <dsp:spPr>
        <a:xfrm>
          <a:off x="2592264" y="289167"/>
          <a:ext cx="3260407" cy="3260407"/>
        </a:xfrm>
        <a:prstGeom prst="pie">
          <a:avLst>
            <a:gd name="adj1" fmla="val 10028574"/>
            <a:gd name="adj2" fmla="val 131142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6</a:t>
          </a:r>
          <a:endParaRPr lang="ru-KG" sz="3400" kern="1200" dirty="0"/>
        </a:p>
      </dsp:txBody>
      <dsp:txXfrm>
        <a:off x="2745581" y="1471064"/>
        <a:ext cx="892730" cy="543401"/>
      </dsp:txXfrm>
    </dsp:sp>
    <dsp:sp modelId="{DAA19907-82AB-4C06-BAD0-DAC1C2F5AC42}">
      <dsp:nvSpPr>
        <dsp:cNvPr id="0" name=""/>
        <dsp:cNvSpPr/>
      </dsp:nvSpPr>
      <dsp:spPr>
        <a:xfrm>
          <a:off x="2634183" y="236767"/>
          <a:ext cx="3260407" cy="3260407"/>
        </a:xfrm>
        <a:prstGeom prst="pie">
          <a:avLst>
            <a:gd name="adj1" fmla="val 13114284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7</a:t>
          </a:r>
          <a:endParaRPr lang="ru-KG" sz="3400" kern="1200" dirty="0"/>
        </a:p>
      </dsp:txBody>
      <dsp:txXfrm>
        <a:off x="3405425" y="539519"/>
        <a:ext cx="776287" cy="621029"/>
      </dsp:txXfrm>
    </dsp:sp>
    <dsp:sp modelId="{A3A55D04-3592-492D-9168-C76AC27B14DC}">
      <dsp:nvSpPr>
        <dsp:cNvPr id="0" name=""/>
        <dsp:cNvSpPr/>
      </dsp:nvSpPr>
      <dsp:spPr>
        <a:xfrm>
          <a:off x="2499723" y="34932"/>
          <a:ext cx="3664076" cy="366407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036F6B3-5B81-4582-97B0-06FEEAC9A072}">
      <dsp:nvSpPr>
        <dsp:cNvPr id="0" name=""/>
        <dsp:cNvSpPr/>
      </dsp:nvSpPr>
      <dsp:spPr>
        <a:xfrm>
          <a:off x="2541906" y="87564"/>
          <a:ext cx="3664076" cy="366407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4ABFAC7-2EFD-4186-97DC-FB668182D15C}">
      <dsp:nvSpPr>
        <dsp:cNvPr id="0" name=""/>
        <dsp:cNvSpPr/>
      </dsp:nvSpPr>
      <dsp:spPr>
        <a:xfrm>
          <a:off x="2526715" y="153395"/>
          <a:ext cx="3664076" cy="366407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32F9E3-2B56-40DA-9FB1-0EC23DA6DFD2}">
      <dsp:nvSpPr>
        <dsp:cNvPr id="0" name=""/>
        <dsp:cNvSpPr/>
      </dsp:nvSpPr>
      <dsp:spPr>
        <a:xfrm>
          <a:off x="2466117" y="182342"/>
          <a:ext cx="3664076" cy="366407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15558E2-7F55-46AF-A923-6C76B59B96E9}">
      <dsp:nvSpPr>
        <dsp:cNvPr id="0" name=""/>
        <dsp:cNvSpPr/>
      </dsp:nvSpPr>
      <dsp:spPr>
        <a:xfrm>
          <a:off x="2405519" y="153395"/>
          <a:ext cx="3664076" cy="366407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5E99119-FD61-400F-994E-EF27A938FAE2}">
      <dsp:nvSpPr>
        <dsp:cNvPr id="0" name=""/>
        <dsp:cNvSpPr/>
      </dsp:nvSpPr>
      <dsp:spPr>
        <a:xfrm>
          <a:off x="2390328" y="87564"/>
          <a:ext cx="3664076" cy="366407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5FECB66-9AE0-4A81-93DE-1415A8E7FADD}">
      <dsp:nvSpPr>
        <dsp:cNvPr id="0" name=""/>
        <dsp:cNvSpPr/>
      </dsp:nvSpPr>
      <dsp:spPr>
        <a:xfrm>
          <a:off x="2432511" y="34932"/>
          <a:ext cx="3664076" cy="366407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23315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668989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1973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185155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7215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663839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81625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69588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0800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566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90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6393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60204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37871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29872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06159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8EC50-1B8C-4BA7-B5BA-4EBBC7EC2677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F6946D7-B9F8-4BA9-B654-AB0A54BE61F9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0655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2DF64B-6EC1-2C56-2316-783ABBBAC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Интерактивная игра</a:t>
            </a:r>
            <a:endParaRPr lang="ru-KG" sz="32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4C5552-E8F7-4FD7-CE7D-C3D593DFFE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 предмету английский язык</a:t>
            </a:r>
            <a:endParaRPr lang="ru-K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098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D248F3B-33DA-B2EB-304A-7ED49AF985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3177550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5190675C-F116-5C10-FCE4-3D06A1976377}"/>
              </a:ext>
            </a:extLst>
          </p:cNvPr>
          <p:cNvSpPr/>
          <p:nvPr/>
        </p:nvSpPr>
        <p:spPr>
          <a:xfrm>
            <a:off x="677334" y="2900218"/>
            <a:ext cx="2361429" cy="1348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Старт стоп</a:t>
            </a:r>
            <a:endParaRPr lang="ru-KG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887FFD9-54E0-F224-BFA6-D5424A8ED1D4}"/>
              </a:ext>
            </a:extLst>
          </p:cNvPr>
          <p:cNvSpPr/>
          <p:nvPr/>
        </p:nvSpPr>
        <p:spPr>
          <a:xfrm>
            <a:off x="249382" y="164810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Какие глаголы </a:t>
            </a:r>
            <a:r>
              <a:rPr lang="en-US" dirty="0"/>
              <a:t>to be </a:t>
            </a:r>
            <a:r>
              <a:rPr lang="ru-RU" dirty="0"/>
              <a:t>знаете</a:t>
            </a:r>
            <a:endParaRPr lang="ru-KG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666EEEBB-5CF4-1D7A-992E-B5AC5DD1ED37}"/>
              </a:ext>
            </a:extLst>
          </p:cNvPr>
          <p:cNvSpPr/>
          <p:nvPr/>
        </p:nvSpPr>
        <p:spPr>
          <a:xfrm>
            <a:off x="1849120" y="164810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old are you 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7739D18-A61D-743C-8EB3-EF2D75082224}"/>
              </a:ext>
            </a:extLst>
          </p:cNvPr>
          <p:cNvSpPr/>
          <p:nvPr/>
        </p:nvSpPr>
        <p:spPr>
          <a:xfrm>
            <a:off x="3448858" y="164810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Where do you live</a:t>
            </a:r>
            <a:endParaRPr lang="ru-KG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7E665D5-8680-D2DC-C7C7-A2219311468B}"/>
              </a:ext>
            </a:extLst>
          </p:cNvPr>
          <p:cNvSpPr/>
          <p:nvPr/>
        </p:nvSpPr>
        <p:spPr>
          <a:xfrm>
            <a:off x="5048596" y="164808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are you </a:t>
            </a:r>
            <a:endParaRPr lang="ru-KG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EA0EF5C-AD64-DB6B-FB9A-C8B12751EB1A}"/>
              </a:ext>
            </a:extLst>
          </p:cNvPr>
          <p:cNvSpPr/>
          <p:nvPr/>
        </p:nvSpPr>
        <p:spPr>
          <a:xfrm>
            <a:off x="8248072" y="164810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season is it now?</a:t>
            </a:r>
            <a:endParaRPr lang="ru-KG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80E68CF0-845A-B718-D25D-39D0B4B4F961}"/>
              </a:ext>
            </a:extLst>
          </p:cNvPr>
          <p:cNvSpPr/>
          <p:nvPr/>
        </p:nvSpPr>
        <p:spPr>
          <a:xfrm>
            <a:off x="6673720" y="164807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KG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3F1C882B-812F-8A3D-B2FF-5C04568ECDB9}"/>
              </a:ext>
            </a:extLst>
          </p:cNvPr>
          <p:cNvSpPr/>
          <p:nvPr/>
        </p:nvSpPr>
        <p:spPr>
          <a:xfrm>
            <a:off x="9714807" y="164810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date is it now?</a:t>
            </a:r>
            <a:endParaRPr lang="ru-KG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52F57923-DD42-5611-58E1-F65EDE622E39}"/>
              </a:ext>
            </a:extLst>
          </p:cNvPr>
          <p:cNvSpPr/>
          <p:nvPr/>
        </p:nvSpPr>
        <p:spPr>
          <a:xfrm>
            <a:off x="304520" y="419733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ru-KG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61B5D83-4988-7698-16E7-0ADCD592E575}"/>
              </a:ext>
            </a:extLst>
          </p:cNvPr>
          <p:cNvSpPr/>
          <p:nvPr/>
        </p:nvSpPr>
        <p:spPr>
          <a:xfrm>
            <a:off x="1874506" y="419734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KG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5F50C9EF-4CB4-7601-3642-6C6D748BC0C6}"/>
              </a:ext>
            </a:extLst>
          </p:cNvPr>
          <p:cNvSpPr/>
          <p:nvPr/>
        </p:nvSpPr>
        <p:spPr>
          <a:xfrm>
            <a:off x="3529885" y="348052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KG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428CD9FE-5F8D-B709-DA08-B76F90A662C1}"/>
              </a:ext>
            </a:extLst>
          </p:cNvPr>
          <p:cNvSpPr/>
          <p:nvPr/>
        </p:nvSpPr>
        <p:spPr>
          <a:xfrm>
            <a:off x="5108099" y="348052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 </a:t>
            </a:r>
            <a:endParaRPr lang="ru-KG" dirty="0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1C84216D-6D3F-221A-9E5C-B0B5DC7F4D7D}"/>
              </a:ext>
            </a:extLst>
          </p:cNvPr>
          <p:cNvSpPr/>
          <p:nvPr/>
        </p:nvSpPr>
        <p:spPr>
          <a:xfrm>
            <a:off x="8298844" y="419733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  <a:r>
              <a:rPr lang="en-US" dirty="0"/>
              <a:t> </a:t>
            </a:r>
            <a:endParaRPr lang="ru-KG" dirty="0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DCD77201-4C87-E8AB-738C-14AB426B5B9E}"/>
              </a:ext>
            </a:extLst>
          </p:cNvPr>
          <p:cNvSpPr/>
          <p:nvPr/>
        </p:nvSpPr>
        <p:spPr>
          <a:xfrm>
            <a:off x="9765579" y="348052"/>
            <a:ext cx="1256146" cy="1884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65163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4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137</TotalTime>
  <Words>50</Words>
  <Application>Microsoft Office PowerPoint</Application>
  <PresentationFormat>Широкоэкранный</PresentationFormat>
  <Paragraphs>23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Интерактивная игра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1</dc:creator>
  <cp:lastModifiedBy>1</cp:lastModifiedBy>
  <cp:revision>1</cp:revision>
  <dcterms:created xsi:type="dcterms:W3CDTF">2023-06-10T07:55:38Z</dcterms:created>
  <dcterms:modified xsi:type="dcterms:W3CDTF">2023-06-10T10:12:52Z</dcterms:modified>
</cp:coreProperties>
</file>