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5" r:id="rId3"/>
    <p:sldId id="264" r:id="rId4"/>
    <p:sldId id="268" r:id="rId5"/>
    <p:sldId id="258" r:id="rId6"/>
    <p:sldId id="257" r:id="rId7"/>
    <p:sldId id="269" r:id="rId8"/>
    <p:sldId id="266" r:id="rId9"/>
    <p:sldId id="260" r:id="rId10"/>
    <p:sldId id="270" r:id="rId11"/>
    <p:sldId id="267" r:id="rId12"/>
    <p:sldId id="263" r:id="rId13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Calibri Light" pitchFamily="34" charset="0"/>
      <p:regular r:id="rId18"/>
      <p:italic r:id="rId19"/>
    </p:embeddedFont>
    <p:embeddedFont>
      <p:font typeface="Ariston" charset="0"/>
      <p:regular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ECEFB19-DC52-4FDF-9AA9-C69AD99AE327}">
          <p14:sldIdLst>
            <p14:sldId id="256"/>
            <p14:sldId id="265"/>
            <p14:sldId id="264"/>
            <p14:sldId id="268"/>
            <p14:sldId id="258"/>
            <p14:sldId id="257"/>
            <p14:sldId id="269"/>
            <p14:sldId id="266"/>
            <p14:sldId id="260"/>
            <p14:sldId id="270"/>
            <p14:sldId id="267"/>
          </p14:sldIdLst>
        </p14:section>
        <p14:section name="Раздел без заголовка" id="{D9A22A68-C3A9-4650-83C4-C0BD9D59D520}">
          <p14:sldIdLst>
            <p14:sldId id="26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31CC00"/>
    <a:srgbClr val="66FF33"/>
    <a:srgbClr val="FF9933"/>
    <a:srgbClr val="EAD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94660"/>
  </p:normalViewPr>
  <p:slideViewPr>
    <p:cSldViewPr snapToGrid="0">
      <p:cViewPr>
        <p:scale>
          <a:sx n="81" d="100"/>
          <a:sy n="81" d="100"/>
        </p:scale>
        <p:origin x="-138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72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0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1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6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6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70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8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0777591" y="0"/>
            <a:ext cx="1414409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97952" y="452063"/>
            <a:ext cx="1993186" cy="450008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49992" y="6488668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Зобнина И.Е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9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99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87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078EA-0EAA-4661-B81D-72A76179FF0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6BD71-70C9-4D56-B3B3-F5BDFAE220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8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cs.clipartpng.com/Cabbage_PNG_Clip_Art-1523.pn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vatars.mds.yandex.net/get-pdb/33827/d4d4167e-1727-4b98-88d6-1a20f48cc464/s800" TargetMode="External"/><Relationship Id="rId5" Type="http://schemas.openxmlformats.org/officeDocument/2006/relationships/hyperlink" Target="http://img0.liveinternet.ru/images/attach/d/1/134/923/134923652_0_12e670_bbc8154d_XL.png" TargetMode="External"/><Relationship Id="rId4" Type="http://schemas.openxmlformats.org/officeDocument/2006/relationships/hyperlink" Target="https://img-fotki.yandex.ru/get/9260/134091466.16c/0_f10fd_61fb2a05_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81" y="2405519"/>
            <a:ext cx="1887240" cy="131001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36305" y="328773"/>
            <a:ext cx="10315254" cy="5814852"/>
          </a:xfrm>
          <a:prstGeom prst="round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тренажёр</a:t>
            </a: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dirty="0">
                <a:solidFill>
                  <a:srgbClr val="C00000"/>
                </a:solidFill>
                <a:latin typeface="Ariston" panose="03000400000000000000" pitchFamily="66" charset="0"/>
                <a:cs typeface="Times New Roman" panose="02020603050405020304" pitchFamily="18" charset="0"/>
              </a:rPr>
              <a:t>«Фонетическая кухня</a:t>
            </a:r>
            <a:r>
              <a:rPr lang="ru-RU" sz="6600" dirty="0" smtClean="0">
                <a:solidFill>
                  <a:srgbClr val="C00000"/>
                </a:solidFill>
                <a:latin typeface="Ariston" panose="03000400000000000000" pitchFamily="66" charset="0"/>
                <a:cs typeface="Times New Roman" panose="02020603050405020304" pitchFamily="18" charset="0"/>
              </a:rPr>
              <a:t>» - 3</a:t>
            </a:r>
            <a:endParaRPr lang="ru-RU" sz="6600" dirty="0">
              <a:solidFill>
                <a:srgbClr val="C00000"/>
              </a:solidFill>
              <a:latin typeface="Ariston" panose="03000400000000000000" pitchFamily="66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1-4 класс</a:t>
            </a: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11126913" y="328773"/>
            <a:ext cx="739740" cy="791110"/>
          </a:xfrm>
          <a:prstGeom prst="actionButtonInformation">
            <a:avLst/>
          </a:prstGeom>
          <a:solidFill>
            <a:srgbClr val="4F4F4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[н]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26" name="Скругленный прямоугольник 2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звонкий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26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9" grpId="0" animBg="1"/>
      <p:bldP spid="40" grpId="0" animBg="1"/>
      <p:bldP spid="8" grpId="0" animBg="1"/>
      <p:bldP spid="31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667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[ы]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endshow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407051" y="4543427"/>
            <a:ext cx="2232000" cy="2124000"/>
            <a:chOff x="2709864" y="4733763"/>
            <a:chExt cx="1745750" cy="191140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4" y="4733763"/>
              <a:ext cx="1745750" cy="1911403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56274" y="5648324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562475" y="4591050"/>
            <a:ext cx="223200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безударный</a:t>
              </a:r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4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23" grpId="0" animBg="1"/>
      <p:bldP spid="24" grpId="0" animBg="1"/>
      <p:bldP spid="25" grpId="0" animBg="1"/>
      <p:bldP spid="31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686694" y="415624"/>
            <a:ext cx="7848600" cy="3041790"/>
          </a:xfrm>
          <a:prstGeom prst="roundRect">
            <a:avLst/>
          </a:prstGeom>
          <a:solidFill>
            <a:schemeClr val="bg1">
              <a:alpha val="9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05667" y="492124"/>
            <a:ext cx="1685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firs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83492" y="524075"/>
            <a:ext cx="7397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pics.clipartpng.com/Cabbage_PNG_Clip_Art-1523.png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img-fotki.yandex.ru/get/9260/134091466.16c/0_f10fd_61fb2a05_S</a:t>
            </a: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img0.liveinternet.ru/images/attach/d/1/134/923/134923652_0_12e670_bbc8154d_XL.png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avatars.mds.yandex.net/get-pdb/33827/d4d4167e-1727-4b98-88d6-1a20f48cc464/s800</a:t>
            </a:r>
            <a:endParaRPr lang="ru-RU" dirty="0" smtClean="0"/>
          </a:p>
          <a:p>
            <a:r>
              <a:rPr lang="en-US" dirty="0" smtClean="0"/>
              <a:t>http</a:t>
            </a:r>
            <a:r>
              <a:rPr lang="en-US" dirty="0"/>
              <a:t>://justgoodnews.biz/wp-content/uploads/2013/07/pasta.jpg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737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81" y="2405519"/>
            <a:ext cx="1887240" cy="131001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36305" y="328773"/>
            <a:ext cx="10315254" cy="5814852"/>
          </a:xfrm>
          <a:prstGeom prst="round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вы оказались на «фонетической кухне». Вам предстоит приготовить блюдо, используя различные «приправы». Справиться с работой Вам помогут подсказки в меню.</a:t>
            </a:r>
          </a:p>
          <a:p>
            <a:pPr algn="just"/>
            <a:endParaRPr lang="ru-RU" sz="3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удачи!</a:t>
            </a:r>
          </a:p>
          <a:p>
            <a:pPr algn="just"/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dirty="0" smtClean="0">
              <a:solidFill>
                <a:srgbClr val="C00000"/>
              </a:solidFill>
              <a:latin typeface="Ariston" panose="03000400000000000000" pitchFamily="66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11126913" y="328773"/>
            <a:ext cx="739740" cy="791110"/>
          </a:xfrm>
          <a:prstGeom prst="actionButtonInformation">
            <a:avLst/>
          </a:prstGeom>
          <a:solidFill>
            <a:srgbClr val="4F4F4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8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1732" y="482599"/>
            <a:ext cx="2001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 звуки: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209" y="852033"/>
            <a:ext cx="532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159" y="1259786"/>
            <a:ext cx="479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4159" y="1636863"/>
            <a:ext cx="497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4159" y="20139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4159" y="2391017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4159" y="2768094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2806" y="852033"/>
            <a:ext cx="652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[м]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06247" y="1250042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6247" y="1635550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[к]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06247" y="2010046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7898" y="2395670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[р]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17898" y="2784709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[о]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7807" y="3153957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[н]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5015" y="4265805"/>
            <a:ext cx="1193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 -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5015" y="4574682"/>
            <a:ext cx="1507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-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00382" y="4274951"/>
            <a:ext cx="229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26163" y="4585112"/>
            <a:ext cx="242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4159" y="3145172"/>
            <a:ext cx="497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99231" y="3881465"/>
            <a:ext cx="1400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слогов 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7578" y="393007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361" y="5366343"/>
            <a:ext cx="2480733" cy="37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Нажимай на буквы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52361" y="5216518"/>
            <a:ext cx="0" cy="398202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960223"/>
              </p:ext>
            </p:extLst>
          </p:nvPr>
        </p:nvGraphicFramePr>
        <p:xfrm>
          <a:off x="5597931" y="2735333"/>
          <a:ext cx="436940" cy="259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Объект упаковщика для оболочки" showAsIcon="1" r:id="rId4" imgW="1155240" imgH="685800" progId="Package">
                  <p:embed/>
                </p:oleObj>
              </mc:Choice>
              <mc:Fallback>
                <p:oleObj name="Объект упаковщика для оболочки" showAsIcon="1" r:id="rId4" imgW="115524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7931" y="2735333"/>
                        <a:ext cx="436940" cy="259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227807" y="3520367"/>
            <a:ext cx="667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[ы]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6839" y="3533113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ы-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59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1" grpId="1"/>
      <p:bldP spid="24" grpId="0"/>
      <p:bldP spid="25" grpId="0"/>
      <p:bldP spid="27" grpId="0" animBg="1"/>
      <p:bldP spid="27" grpId="1" animBg="1"/>
      <p:bldP spid="2" grpId="0"/>
      <p:bldP spid="31" grpId="0"/>
      <p:bldP spid="31" grpId="1"/>
      <p:bldP spid="3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652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[м]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26" name="Скругленный прямоугольник 2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звонкий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69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9" grpId="0" animBg="1"/>
      <p:bldP spid="40" grpId="0" animBg="1"/>
      <p:bldP spid="8" grpId="0" animBg="1"/>
      <p:bldP spid="31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407051" y="4543427"/>
            <a:ext cx="2232000" cy="2124000"/>
            <a:chOff x="2709864" y="4733763"/>
            <a:chExt cx="1745750" cy="191140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4" y="4733763"/>
              <a:ext cx="1745750" cy="1911403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56274" y="5648324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562475" y="4591050"/>
            <a:ext cx="223200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безударный</a:t>
              </a:r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1" animBg="1"/>
      <p:bldP spid="38" grpId="0" animBg="1"/>
      <p:bldP spid="38" grpId="1" animBg="1"/>
      <p:bldP spid="39" grpId="1" animBg="1"/>
      <p:bldP spid="40" grpId="0" animBg="1"/>
      <p:bldP spid="40" grpId="1" animBg="1"/>
      <p:bldP spid="23" grpId="1" animBg="1"/>
      <p:bldP spid="24" grpId="0" animBg="1"/>
      <p:bldP spid="25" grpId="0" animBg="1"/>
      <p:bldP spid="31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[к]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глухой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86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407051" y="4543427"/>
            <a:ext cx="2232000" cy="2124000"/>
            <a:chOff x="2709864" y="4733763"/>
            <a:chExt cx="1745750" cy="191140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4" y="4733763"/>
              <a:ext cx="1745750" cy="1911403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56274" y="5648324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562475" y="4591050"/>
            <a:ext cx="223200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безударный</a:t>
              </a:r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70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23" grpId="0" animBg="1"/>
      <p:bldP spid="24" grpId="0" animBg="1"/>
      <p:bldP spid="25" grpId="0" animBg="1"/>
      <p:bldP spid="31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599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[р]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90799" y="4707583"/>
            <a:ext cx="1824037" cy="2049480"/>
            <a:chOff x="2709862" y="4707583"/>
            <a:chExt cx="1824037" cy="204948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согласный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291259" y="4732321"/>
            <a:ext cx="1824037" cy="2049480"/>
            <a:chOff x="2709862" y="4707583"/>
            <a:chExt cx="1824037" cy="2049480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твёрдый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Пятиугольник 7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441029" y="4732321"/>
            <a:ext cx="1824037" cy="2049480"/>
            <a:chOff x="2709862" y="4707583"/>
            <a:chExt cx="1824037" cy="2049480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862" y="4707583"/>
              <a:ext cx="1824037" cy="2049480"/>
            </a:xfrm>
            <a:prstGeom prst="rect">
              <a:avLst/>
            </a:prstGeom>
          </p:spPr>
        </p:pic>
        <p:sp>
          <p:nvSpPr>
            <p:cNvPr id="26" name="Скругленный прямоугольник 2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звонкий 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30" grpId="0" animBg="1"/>
      <p:bldP spid="35" grpId="0" animBg="1"/>
      <p:bldP spid="36" grpId="0" animBg="1"/>
      <p:bldP spid="39" grpId="0" animBg="1"/>
      <p:bldP spid="40" grpId="0" animBg="1"/>
      <p:bldP spid="8" grpId="0" animBg="1"/>
      <p:bldP spid="31" grpId="1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0125" y="492124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Охарактеризуйте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звук: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881" y="1307648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[о]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058150" y="6143625"/>
            <a:ext cx="1362075" cy="638176"/>
          </a:xfrm>
          <a:prstGeom prst="rightArrow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82300" y="3409904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782300" y="4224280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91825" y="5038656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91825" y="5853031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43173" y="4638675"/>
            <a:ext cx="2178851" cy="2124000"/>
            <a:chOff x="2709862" y="4733763"/>
            <a:chExt cx="1824037" cy="199712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2886074" y="5657281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гласный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657725" y="4664855"/>
            <a:ext cx="2228850" cy="2124000"/>
            <a:chOff x="2709862" y="4733763"/>
            <a:chExt cx="1824037" cy="1997120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9862" y="4733763"/>
              <a:ext cx="1824037" cy="1997120"/>
            </a:xfrm>
            <a:prstGeom prst="rect">
              <a:avLst/>
            </a:prstGeom>
          </p:spPr>
        </p:pic>
        <p:sp>
          <p:nvSpPr>
            <p:cNvPr id="46" name="Скругленный прямоугольник 45"/>
            <p:cNvSpPr/>
            <p:nvPr/>
          </p:nvSpPr>
          <p:spPr>
            <a:xfrm>
              <a:off x="2886074" y="5648325"/>
              <a:ext cx="1390650" cy="73342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ударный 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10782300" y="152400"/>
            <a:ext cx="1390650" cy="69366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82300" y="966776"/>
            <a:ext cx="1371600" cy="693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782300" y="1781152"/>
            <a:ext cx="139065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82300" y="2595528"/>
            <a:ext cx="1371600" cy="693667"/>
          </a:xfrm>
          <a:prstGeom prst="roundRect">
            <a:avLst/>
          </a:prstGeom>
          <a:solidFill>
            <a:srgbClr val="31CC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9229725" y="114299"/>
            <a:ext cx="1447800" cy="540000"/>
          </a:xfrm>
          <a:prstGeom prst="homePlat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7930" y="2257779"/>
            <a:ext cx="1619783" cy="14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88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 animBg="1"/>
      <p:bldP spid="38" grpId="1" animBg="1"/>
      <p:bldP spid="39" grpId="0" animBg="1"/>
      <p:bldP spid="40" grpId="0" animBg="1"/>
      <p:bldP spid="40" grpId="1" animBg="1"/>
      <p:bldP spid="23" grpId="0" animBg="1"/>
      <p:bldP spid="24" grpId="0" animBg="1"/>
      <p:bldP spid="20" grpId="0" animBg="1"/>
      <p:bldP spid="21" grpId="0" animBg="1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248</Words>
  <Application>Microsoft Office PowerPoint</Application>
  <PresentationFormat>Произвольный</PresentationFormat>
  <Paragraphs>190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Ariston</vt:lpstr>
      <vt:lpstr>Times New Roman</vt:lpstr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31</cp:revision>
  <dcterms:created xsi:type="dcterms:W3CDTF">2018-01-14T08:44:47Z</dcterms:created>
  <dcterms:modified xsi:type="dcterms:W3CDTF">2020-04-15T10:40:26Z</dcterms:modified>
</cp:coreProperties>
</file>