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5" d="100"/>
          <a:sy n="95" d="100"/>
        </p:scale>
        <p:origin x="11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3799D5-8F21-4C6E-9BA2-A6F1DA004ED3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</dgm:pt>
    <dgm:pt modelId="{46CD6C2A-83FC-4F12-AFF3-69AAE79403E1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30724D8B-CE12-497C-B4F3-D56F3D64C996}" type="parTrans" cxnId="{F1075AF5-6C50-44B5-927B-A99CE8130B48}">
      <dgm:prSet/>
      <dgm:spPr/>
      <dgm:t>
        <a:bodyPr/>
        <a:lstStyle/>
        <a:p>
          <a:endParaRPr lang="ru-KG"/>
        </a:p>
      </dgm:t>
    </dgm:pt>
    <dgm:pt modelId="{071939E7-5900-43B5-B9E5-0534DA1483D0}" type="sibTrans" cxnId="{F1075AF5-6C50-44B5-927B-A99CE8130B48}">
      <dgm:prSet/>
      <dgm:spPr/>
      <dgm:t>
        <a:bodyPr/>
        <a:lstStyle/>
        <a:p>
          <a:endParaRPr lang="ru-KG"/>
        </a:p>
      </dgm:t>
    </dgm:pt>
    <dgm:pt modelId="{1342AF12-4614-4BBE-8F06-1DABCCE0DAEC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444FDA40-9251-4B98-A5D1-120341B3A161}" type="parTrans" cxnId="{A26CA52E-E3EE-43EA-B960-86C57077A2D4}">
      <dgm:prSet/>
      <dgm:spPr/>
      <dgm:t>
        <a:bodyPr/>
        <a:lstStyle/>
        <a:p>
          <a:endParaRPr lang="ru-KG"/>
        </a:p>
      </dgm:t>
    </dgm:pt>
    <dgm:pt modelId="{0248F270-8CCE-4D86-8147-5240276CA98C}" type="sibTrans" cxnId="{A26CA52E-E3EE-43EA-B960-86C57077A2D4}">
      <dgm:prSet/>
      <dgm:spPr/>
      <dgm:t>
        <a:bodyPr/>
        <a:lstStyle/>
        <a:p>
          <a:endParaRPr lang="ru-KG"/>
        </a:p>
      </dgm:t>
    </dgm:pt>
    <dgm:pt modelId="{156D5274-7ABD-4398-873A-B72BD4FCC5B6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F4DA0F83-0F06-4EB0-BDB7-A0BD48D677A2}" type="parTrans" cxnId="{3AF4AF56-62EC-4BDC-903D-CF7A189679C1}">
      <dgm:prSet/>
      <dgm:spPr/>
      <dgm:t>
        <a:bodyPr/>
        <a:lstStyle/>
        <a:p>
          <a:endParaRPr lang="ru-KG"/>
        </a:p>
      </dgm:t>
    </dgm:pt>
    <dgm:pt modelId="{B61207C3-AE5D-4010-95C7-E472703D0594}" type="sibTrans" cxnId="{3AF4AF56-62EC-4BDC-903D-CF7A189679C1}">
      <dgm:prSet/>
      <dgm:spPr/>
      <dgm:t>
        <a:bodyPr/>
        <a:lstStyle/>
        <a:p>
          <a:endParaRPr lang="ru-KG"/>
        </a:p>
      </dgm:t>
    </dgm:pt>
    <dgm:pt modelId="{FD86258B-3B2D-4FA5-8EE9-8D3A02AD50CA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5F0505C0-93E9-42F0-B3ED-F4C35C4C95BB}" type="parTrans" cxnId="{F568ACD4-3274-45AB-9286-1EBE10DF1B4D}">
      <dgm:prSet/>
      <dgm:spPr/>
      <dgm:t>
        <a:bodyPr/>
        <a:lstStyle/>
        <a:p>
          <a:endParaRPr lang="ru-KG"/>
        </a:p>
      </dgm:t>
    </dgm:pt>
    <dgm:pt modelId="{69980077-7AD6-4AFD-BA28-5153168A6C9E}" type="sibTrans" cxnId="{F568ACD4-3274-45AB-9286-1EBE10DF1B4D}">
      <dgm:prSet/>
      <dgm:spPr/>
      <dgm:t>
        <a:bodyPr/>
        <a:lstStyle/>
        <a:p>
          <a:endParaRPr lang="ru-KG"/>
        </a:p>
      </dgm:t>
    </dgm:pt>
    <dgm:pt modelId="{500410C1-204E-460B-A33A-7703C9A6CE79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678047E7-C30F-4543-A3EB-36D8FC816EA1}" type="parTrans" cxnId="{EC0DAB6F-4090-4500-AAC2-7D6670264AF7}">
      <dgm:prSet/>
      <dgm:spPr/>
      <dgm:t>
        <a:bodyPr/>
        <a:lstStyle/>
        <a:p>
          <a:endParaRPr lang="ru-KG"/>
        </a:p>
      </dgm:t>
    </dgm:pt>
    <dgm:pt modelId="{B0F9629C-076C-4382-A72E-121D098A730A}" type="sibTrans" cxnId="{EC0DAB6F-4090-4500-AAC2-7D6670264AF7}">
      <dgm:prSet/>
      <dgm:spPr/>
      <dgm:t>
        <a:bodyPr/>
        <a:lstStyle/>
        <a:p>
          <a:endParaRPr lang="ru-KG"/>
        </a:p>
      </dgm:t>
    </dgm:pt>
    <dgm:pt modelId="{EC8FD12A-4F94-4D5F-B925-596B261068CE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46F21908-0B41-4056-A023-A8D439B0EAEE}" type="parTrans" cxnId="{B1609C62-E0A6-4A86-89FD-FCE2DCBB3801}">
      <dgm:prSet/>
      <dgm:spPr/>
      <dgm:t>
        <a:bodyPr/>
        <a:lstStyle/>
        <a:p>
          <a:endParaRPr lang="ru-KG"/>
        </a:p>
      </dgm:t>
    </dgm:pt>
    <dgm:pt modelId="{992991B7-F9E8-4881-9030-FD24EF94B203}" type="sibTrans" cxnId="{B1609C62-E0A6-4A86-89FD-FCE2DCBB3801}">
      <dgm:prSet/>
      <dgm:spPr/>
      <dgm:t>
        <a:bodyPr/>
        <a:lstStyle/>
        <a:p>
          <a:endParaRPr lang="ru-KG"/>
        </a:p>
      </dgm:t>
    </dgm:pt>
    <dgm:pt modelId="{1D6F936D-35F7-4F9C-9C5D-C481479CEAB2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DC85BEB4-758D-43BB-BC4E-D9162A6B48F2}" type="parTrans" cxnId="{1AE748F9-1636-46FD-8FF4-673E962AD204}">
      <dgm:prSet/>
      <dgm:spPr/>
      <dgm:t>
        <a:bodyPr/>
        <a:lstStyle/>
        <a:p>
          <a:endParaRPr lang="ru-KG"/>
        </a:p>
      </dgm:t>
    </dgm:pt>
    <dgm:pt modelId="{07062E99-7C2D-46F3-ADBE-3BC0AC1019C3}" type="sibTrans" cxnId="{1AE748F9-1636-46FD-8FF4-673E962AD204}">
      <dgm:prSet/>
      <dgm:spPr/>
      <dgm:t>
        <a:bodyPr/>
        <a:lstStyle/>
        <a:p>
          <a:endParaRPr lang="ru-KG"/>
        </a:p>
      </dgm:t>
    </dgm:pt>
    <dgm:pt modelId="{2A43E89B-A72B-4BF8-98B0-D03D34996026}" type="pres">
      <dgm:prSet presAssocID="{7B3799D5-8F21-4C6E-9BA2-A6F1DA004ED3}" presName="compositeShape" presStyleCnt="0">
        <dgm:presLayoutVars>
          <dgm:chMax val="7"/>
          <dgm:dir/>
          <dgm:resizeHandles val="exact"/>
        </dgm:presLayoutVars>
      </dgm:prSet>
      <dgm:spPr/>
    </dgm:pt>
    <dgm:pt modelId="{E9F0A483-D276-42B7-AE03-FE01360F5D4C}" type="pres">
      <dgm:prSet presAssocID="{7B3799D5-8F21-4C6E-9BA2-A6F1DA004ED3}" presName="wedge1" presStyleLbl="node1" presStyleIdx="0" presStyleCnt="7"/>
      <dgm:spPr/>
    </dgm:pt>
    <dgm:pt modelId="{FE4BA705-4B61-48C3-B357-1D9D241D5D6C}" type="pres">
      <dgm:prSet presAssocID="{7B3799D5-8F21-4C6E-9BA2-A6F1DA004ED3}" presName="dummy1a" presStyleCnt="0"/>
      <dgm:spPr/>
    </dgm:pt>
    <dgm:pt modelId="{D75772CE-0EB8-484E-BE11-0FD160005E62}" type="pres">
      <dgm:prSet presAssocID="{7B3799D5-8F21-4C6E-9BA2-A6F1DA004ED3}" presName="dummy1b" presStyleCnt="0"/>
      <dgm:spPr/>
    </dgm:pt>
    <dgm:pt modelId="{A96E6CD9-8ECD-40B6-9D09-991C9695BE23}" type="pres">
      <dgm:prSet presAssocID="{7B3799D5-8F21-4C6E-9BA2-A6F1DA004ED3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4E210A7E-E619-452E-9C5A-EBCD6560724E}" type="pres">
      <dgm:prSet presAssocID="{7B3799D5-8F21-4C6E-9BA2-A6F1DA004ED3}" presName="wedge2" presStyleLbl="node1" presStyleIdx="1" presStyleCnt="7"/>
      <dgm:spPr/>
    </dgm:pt>
    <dgm:pt modelId="{5D508B7B-0FD9-4874-902A-B327B1CC8B2E}" type="pres">
      <dgm:prSet presAssocID="{7B3799D5-8F21-4C6E-9BA2-A6F1DA004ED3}" presName="dummy2a" presStyleCnt="0"/>
      <dgm:spPr/>
    </dgm:pt>
    <dgm:pt modelId="{C5D9F790-70AF-40EE-BD89-885BFF8BFB15}" type="pres">
      <dgm:prSet presAssocID="{7B3799D5-8F21-4C6E-9BA2-A6F1DA004ED3}" presName="dummy2b" presStyleCnt="0"/>
      <dgm:spPr/>
    </dgm:pt>
    <dgm:pt modelId="{F9952EEC-F3F2-4DCB-843C-E49E49FE5B5F}" type="pres">
      <dgm:prSet presAssocID="{7B3799D5-8F21-4C6E-9BA2-A6F1DA004ED3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B9AC6998-F251-4C58-8A82-F1B883D1A2B7}" type="pres">
      <dgm:prSet presAssocID="{7B3799D5-8F21-4C6E-9BA2-A6F1DA004ED3}" presName="wedge3" presStyleLbl="node1" presStyleIdx="2" presStyleCnt="7"/>
      <dgm:spPr/>
    </dgm:pt>
    <dgm:pt modelId="{19E757A7-25A0-4B73-8FEA-A85DE6B253A0}" type="pres">
      <dgm:prSet presAssocID="{7B3799D5-8F21-4C6E-9BA2-A6F1DA004ED3}" presName="dummy3a" presStyleCnt="0"/>
      <dgm:spPr/>
    </dgm:pt>
    <dgm:pt modelId="{B7295233-00C5-40F9-BB64-0886A0987A0A}" type="pres">
      <dgm:prSet presAssocID="{7B3799D5-8F21-4C6E-9BA2-A6F1DA004ED3}" presName="dummy3b" presStyleCnt="0"/>
      <dgm:spPr/>
    </dgm:pt>
    <dgm:pt modelId="{3F3D3EFC-C703-4DCB-9BCF-D4B9F8C41B99}" type="pres">
      <dgm:prSet presAssocID="{7B3799D5-8F21-4C6E-9BA2-A6F1DA004ED3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0D714C46-F835-4DFA-B88E-76FBD5C76C33}" type="pres">
      <dgm:prSet presAssocID="{7B3799D5-8F21-4C6E-9BA2-A6F1DA004ED3}" presName="wedge4" presStyleLbl="node1" presStyleIdx="3" presStyleCnt="7"/>
      <dgm:spPr/>
    </dgm:pt>
    <dgm:pt modelId="{9044E62C-4C73-4F3D-A28B-EEEAB9A96EB7}" type="pres">
      <dgm:prSet presAssocID="{7B3799D5-8F21-4C6E-9BA2-A6F1DA004ED3}" presName="dummy4a" presStyleCnt="0"/>
      <dgm:spPr/>
    </dgm:pt>
    <dgm:pt modelId="{D90841B6-BED0-4077-BB66-34E51145D12A}" type="pres">
      <dgm:prSet presAssocID="{7B3799D5-8F21-4C6E-9BA2-A6F1DA004ED3}" presName="dummy4b" presStyleCnt="0"/>
      <dgm:spPr/>
    </dgm:pt>
    <dgm:pt modelId="{C3BB95F7-F646-4B31-8933-8789DFBE3A90}" type="pres">
      <dgm:prSet presAssocID="{7B3799D5-8F21-4C6E-9BA2-A6F1DA004ED3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C258CBFF-3802-47E1-B50C-7D88C05ECE02}" type="pres">
      <dgm:prSet presAssocID="{7B3799D5-8F21-4C6E-9BA2-A6F1DA004ED3}" presName="wedge5" presStyleLbl="node1" presStyleIdx="4" presStyleCnt="7"/>
      <dgm:spPr/>
    </dgm:pt>
    <dgm:pt modelId="{FAFF1A65-E032-4B98-A29D-EEC84B25DBFB}" type="pres">
      <dgm:prSet presAssocID="{7B3799D5-8F21-4C6E-9BA2-A6F1DA004ED3}" presName="dummy5a" presStyleCnt="0"/>
      <dgm:spPr/>
    </dgm:pt>
    <dgm:pt modelId="{B0DB4CA6-B3FD-4FCC-B4D2-0DC93B904193}" type="pres">
      <dgm:prSet presAssocID="{7B3799D5-8F21-4C6E-9BA2-A6F1DA004ED3}" presName="dummy5b" presStyleCnt="0"/>
      <dgm:spPr/>
    </dgm:pt>
    <dgm:pt modelId="{B32E1664-0098-4D26-966D-F948FD64EC6E}" type="pres">
      <dgm:prSet presAssocID="{7B3799D5-8F21-4C6E-9BA2-A6F1DA004ED3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7D9E08CA-9827-44AF-9AB3-03C1ADD63305}" type="pres">
      <dgm:prSet presAssocID="{7B3799D5-8F21-4C6E-9BA2-A6F1DA004ED3}" presName="wedge6" presStyleLbl="node1" presStyleIdx="5" presStyleCnt="7"/>
      <dgm:spPr/>
    </dgm:pt>
    <dgm:pt modelId="{BC68CFB0-6D1B-449D-A244-759B54DE119D}" type="pres">
      <dgm:prSet presAssocID="{7B3799D5-8F21-4C6E-9BA2-A6F1DA004ED3}" presName="dummy6a" presStyleCnt="0"/>
      <dgm:spPr/>
    </dgm:pt>
    <dgm:pt modelId="{F578030A-F1EB-47B7-A224-C0339FCE2423}" type="pres">
      <dgm:prSet presAssocID="{7B3799D5-8F21-4C6E-9BA2-A6F1DA004ED3}" presName="dummy6b" presStyleCnt="0"/>
      <dgm:spPr/>
    </dgm:pt>
    <dgm:pt modelId="{F2462A78-1C14-457E-88DE-AB64E404BE52}" type="pres">
      <dgm:prSet presAssocID="{7B3799D5-8F21-4C6E-9BA2-A6F1DA004ED3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B5F8C846-99E0-4EFB-B3C5-7F77D0D01348}" type="pres">
      <dgm:prSet presAssocID="{7B3799D5-8F21-4C6E-9BA2-A6F1DA004ED3}" presName="wedge7" presStyleLbl="node1" presStyleIdx="6" presStyleCnt="7"/>
      <dgm:spPr/>
    </dgm:pt>
    <dgm:pt modelId="{2ABBE985-5B55-4D14-B98E-117B4DC4D853}" type="pres">
      <dgm:prSet presAssocID="{7B3799D5-8F21-4C6E-9BA2-A6F1DA004ED3}" presName="dummy7a" presStyleCnt="0"/>
      <dgm:spPr/>
    </dgm:pt>
    <dgm:pt modelId="{15047F1D-17CA-4B81-A312-C4D6F0AD812D}" type="pres">
      <dgm:prSet presAssocID="{7B3799D5-8F21-4C6E-9BA2-A6F1DA004ED3}" presName="dummy7b" presStyleCnt="0"/>
      <dgm:spPr/>
    </dgm:pt>
    <dgm:pt modelId="{FC1A4B21-8383-4FF2-83EC-A0234271CF59}" type="pres">
      <dgm:prSet presAssocID="{7B3799D5-8F21-4C6E-9BA2-A6F1DA004ED3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86619AAB-AC75-4822-860E-F84474B26060}" type="pres">
      <dgm:prSet presAssocID="{071939E7-5900-43B5-B9E5-0534DA1483D0}" presName="arrowWedge1" presStyleLbl="fgSibTrans2D1" presStyleIdx="0" presStyleCnt="7"/>
      <dgm:spPr/>
    </dgm:pt>
    <dgm:pt modelId="{111AA779-9146-41C6-905A-C2B62BDD8C3C}" type="pres">
      <dgm:prSet presAssocID="{0248F270-8CCE-4D86-8147-5240276CA98C}" presName="arrowWedge2" presStyleLbl="fgSibTrans2D1" presStyleIdx="1" presStyleCnt="7"/>
      <dgm:spPr/>
    </dgm:pt>
    <dgm:pt modelId="{46642BB5-FF08-405F-A9FE-CA9E43DF9CC7}" type="pres">
      <dgm:prSet presAssocID="{B61207C3-AE5D-4010-95C7-E472703D0594}" presName="arrowWedge3" presStyleLbl="fgSibTrans2D1" presStyleIdx="2" presStyleCnt="7"/>
      <dgm:spPr/>
    </dgm:pt>
    <dgm:pt modelId="{876BE43D-EA9A-43AC-9946-184706EF0852}" type="pres">
      <dgm:prSet presAssocID="{69980077-7AD6-4AFD-BA28-5153168A6C9E}" presName="arrowWedge4" presStyleLbl="fgSibTrans2D1" presStyleIdx="3" presStyleCnt="7"/>
      <dgm:spPr/>
    </dgm:pt>
    <dgm:pt modelId="{E1E72F06-083E-4A5D-8F04-3ED430B61778}" type="pres">
      <dgm:prSet presAssocID="{B0F9629C-076C-4382-A72E-121D098A730A}" presName="arrowWedge5" presStyleLbl="fgSibTrans2D1" presStyleIdx="4" presStyleCnt="7"/>
      <dgm:spPr/>
    </dgm:pt>
    <dgm:pt modelId="{203060AA-6A0D-478A-9F4F-2FDD4C66F2CC}" type="pres">
      <dgm:prSet presAssocID="{992991B7-F9E8-4881-9030-FD24EF94B203}" presName="arrowWedge6" presStyleLbl="fgSibTrans2D1" presStyleIdx="5" presStyleCnt="7"/>
      <dgm:spPr/>
    </dgm:pt>
    <dgm:pt modelId="{53E3C084-0140-4231-AFDB-FE71973F8778}" type="pres">
      <dgm:prSet presAssocID="{07062E99-7C2D-46F3-ADBE-3BC0AC1019C3}" presName="arrowWedge7" presStyleLbl="fgSibTrans2D1" presStyleIdx="6" presStyleCnt="7"/>
      <dgm:spPr/>
    </dgm:pt>
  </dgm:ptLst>
  <dgm:cxnLst>
    <dgm:cxn modelId="{2F28A000-1D3D-4C52-8A95-3C65DBB94302}" type="presOf" srcId="{FD86258B-3B2D-4FA5-8EE9-8D3A02AD50CA}" destId="{C3BB95F7-F646-4B31-8933-8789DFBE3A90}" srcOrd="1" destOrd="0" presId="urn:microsoft.com/office/officeart/2005/8/layout/cycle8"/>
    <dgm:cxn modelId="{F909C706-DD1E-4223-8AE7-89CE2D7F4256}" type="presOf" srcId="{EC8FD12A-4F94-4D5F-B925-596B261068CE}" destId="{7D9E08CA-9827-44AF-9AB3-03C1ADD63305}" srcOrd="0" destOrd="0" presId="urn:microsoft.com/office/officeart/2005/8/layout/cycle8"/>
    <dgm:cxn modelId="{2ABA0E08-49E2-4E1E-8334-A07BC334C854}" type="presOf" srcId="{500410C1-204E-460B-A33A-7703C9A6CE79}" destId="{C258CBFF-3802-47E1-B50C-7D88C05ECE02}" srcOrd="0" destOrd="0" presId="urn:microsoft.com/office/officeart/2005/8/layout/cycle8"/>
    <dgm:cxn modelId="{C3D44A11-417B-40DF-A5A7-66B9C038B115}" type="presOf" srcId="{46CD6C2A-83FC-4F12-AFF3-69AAE79403E1}" destId="{E9F0A483-D276-42B7-AE03-FE01360F5D4C}" srcOrd="0" destOrd="0" presId="urn:microsoft.com/office/officeart/2005/8/layout/cycle8"/>
    <dgm:cxn modelId="{51D01721-50AA-4775-8313-655262B7632C}" type="presOf" srcId="{7B3799D5-8F21-4C6E-9BA2-A6F1DA004ED3}" destId="{2A43E89B-A72B-4BF8-98B0-D03D34996026}" srcOrd="0" destOrd="0" presId="urn:microsoft.com/office/officeart/2005/8/layout/cycle8"/>
    <dgm:cxn modelId="{A26CA52E-E3EE-43EA-B960-86C57077A2D4}" srcId="{7B3799D5-8F21-4C6E-9BA2-A6F1DA004ED3}" destId="{1342AF12-4614-4BBE-8F06-1DABCCE0DAEC}" srcOrd="1" destOrd="0" parTransId="{444FDA40-9251-4B98-A5D1-120341B3A161}" sibTransId="{0248F270-8CCE-4D86-8147-5240276CA98C}"/>
    <dgm:cxn modelId="{6474485B-04CC-4D23-88FE-943D7EDD10E4}" type="presOf" srcId="{500410C1-204E-460B-A33A-7703C9A6CE79}" destId="{B32E1664-0098-4D26-966D-F948FD64EC6E}" srcOrd="1" destOrd="0" presId="urn:microsoft.com/office/officeart/2005/8/layout/cycle8"/>
    <dgm:cxn modelId="{B1609C62-E0A6-4A86-89FD-FCE2DCBB3801}" srcId="{7B3799D5-8F21-4C6E-9BA2-A6F1DA004ED3}" destId="{EC8FD12A-4F94-4D5F-B925-596B261068CE}" srcOrd="5" destOrd="0" parTransId="{46F21908-0B41-4056-A023-A8D439B0EAEE}" sibTransId="{992991B7-F9E8-4881-9030-FD24EF94B203}"/>
    <dgm:cxn modelId="{E0E1664A-E09E-4603-9A34-174D9F45FAB1}" type="presOf" srcId="{156D5274-7ABD-4398-873A-B72BD4FCC5B6}" destId="{B9AC6998-F251-4C58-8A82-F1B883D1A2B7}" srcOrd="0" destOrd="0" presId="urn:microsoft.com/office/officeart/2005/8/layout/cycle8"/>
    <dgm:cxn modelId="{EC0DAB6F-4090-4500-AAC2-7D6670264AF7}" srcId="{7B3799D5-8F21-4C6E-9BA2-A6F1DA004ED3}" destId="{500410C1-204E-460B-A33A-7703C9A6CE79}" srcOrd="4" destOrd="0" parTransId="{678047E7-C30F-4543-A3EB-36D8FC816EA1}" sibTransId="{B0F9629C-076C-4382-A72E-121D098A730A}"/>
    <dgm:cxn modelId="{F99E0E51-30EA-4961-AEC9-160D9DF1645C}" type="presOf" srcId="{FD86258B-3B2D-4FA5-8EE9-8D3A02AD50CA}" destId="{0D714C46-F835-4DFA-B88E-76FBD5C76C33}" srcOrd="0" destOrd="0" presId="urn:microsoft.com/office/officeart/2005/8/layout/cycle8"/>
    <dgm:cxn modelId="{3AF4AF56-62EC-4BDC-903D-CF7A189679C1}" srcId="{7B3799D5-8F21-4C6E-9BA2-A6F1DA004ED3}" destId="{156D5274-7ABD-4398-873A-B72BD4FCC5B6}" srcOrd="2" destOrd="0" parTransId="{F4DA0F83-0F06-4EB0-BDB7-A0BD48D677A2}" sibTransId="{B61207C3-AE5D-4010-95C7-E472703D0594}"/>
    <dgm:cxn modelId="{6FE58779-4B9E-4B4B-A1DD-B51CC15AD158}" type="presOf" srcId="{EC8FD12A-4F94-4D5F-B925-596B261068CE}" destId="{F2462A78-1C14-457E-88DE-AB64E404BE52}" srcOrd="1" destOrd="0" presId="urn:microsoft.com/office/officeart/2005/8/layout/cycle8"/>
    <dgm:cxn modelId="{FC1ACA7C-2BB3-40F3-AF2E-81C319624DE5}" type="presOf" srcId="{156D5274-7ABD-4398-873A-B72BD4FCC5B6}" destId="{3F3D3EFC-C703-4DCB-9BCF-D4B9F8C41B99}" srcOrd="1" destOrd="0" presId="urn:microsoft.com/office/officeart/2005/8/layout/cycle8"/>
    <dgm:cxn modelId="{F1B7DF7C-A6C6-49F5-820D-0158356A2E49}" type="presOf" srcId="{1D6F936D-35F7-4F9C-9C5D-C481479CEAB2}" destId="{B5F8C846-99E0-4EFB-B3C5-7F77D0D01348}" srcOrd="0" destOrd="0" presId="urn:microsoft.com/office/officeart/2005/8/layout/cycle8"/>
    <dgm:cxn modelId="{07B5489C-EC6D-4BEF-B76E-D122A22D0BEA}" type="presOf" srcId="{1D6F936D-35F7-4F9C-9C5D-C481479CEAB2}" destId="{FC1A4B21-8383-4FF2-83EC-A0234271CF59}" srcOrd="1" destOrd="0" presId="urn:microsoft.com/office/officeart/2005/8/layout/cycle8"/>
    <dgm:cxn modelId="{4E6DE8A7-40D8-4C34-BF37-82C3A469A7E5}" type="presOf" srcId="{46CD6C2A-83FC-4F12-AFF3-69AAE79403E1}" destId="{A96E6CD9-8ECD-40B6-9D09-991C9695BE23}" srcOrd="1" destOrd="0" presId="urn:microsoft.com/office/officeart/2005/8/layout/cycle8"/>
    <dgm:cxn modelId="{A8FDF4C1-945F-459F-AD36-A4B5167B4C93}" type="presOf" srcId="{1342AF12-4614-4BBE-8F06-1DABCCE0DAEC}" destId="{F9952EEC-F3F2-4DCB-843C-E49E49FE5B5F}" srcOrd="1" destOrd="0" presId="urn:microsoft.com/office/officeart/2005/8/layout/cycle8"/>
    <dgm:cxn modelId="{F568ACD4-3274-45AB-9286-1EBE10DF1B4D}" srcId="{7B3799D5-8F21-4C6E-9BA2-A6F1DA004ED3}" destId="{FD86258B-3B2D-4FA5-8EE9-8D3A02AD50CA}" srcOrd="3" destOrd="0" parTransId="{5F0505C0-93E9-42F0-B3ED-F4C35C4C95BB}" sibTransId="{69980077-7AD6-4AFD-BA28-5153168A6C9E}"/>
    <dgm:cxn modelId="{AD4865EB-5D20-4163-9CC3-5DD43F3686DA}" type="presOf" srcId="{1342AF12-4614-4BBE-8F06-1DABCCE0DAEC}" destId="{4E210A7E-E619-452E-9C5A-EBCD6560724E}" srcOrd="0" destOrd="0" presId="urn:microsoft.com/office/officeart/2005/8/layout/cycle8"/>
    <dgm:cxn modelId="{F1075AF5-6C50-44B5-927B-A99CE8130B48}" srcId="{7B3799D5-8F21-4C6E-9BA2-A6F1DA004ED3}" destId="{46CD6C2A-83FC-4F12-AFF3-69AAE79403E1}" srcOrd="0" destOrd="0" parTransId="{30724D8B-CE12-497C-B4F3-D56F3D64C996}" sibTransId="{071939E7-5900-43B5-B9E5-0534DA1483D0}"/>
    <dgm:cxn modelId="{1AE748F9-1636-46FD-8FF4-673E962AD204}" srcId="{7B3799D5-8F21-4C6E-9BA2-A6F1DA004ED3}" destId="{1D6F936D-35F7-4F9C-9C5D-C481479CEAB2}" srcOrd="6" destOrd="0" parTransId="{DC85BEB4-758D-43BB-BC4E-D9162A6B48F2}" sibTransId="{07062E99-7C2D-46F3-ADBE-3BC0AC1019C3}"/>
    <dgm:cxn modelId="{6AA51ED1-2F2A-4765-8707-2038A0BBF9A9}" type="presParOf" srcId="{2A43E89B-A72B-4BF8-98B0-D03D34996026}" destId="{E9F0A483-D276-42B7-AE03-FE01360F5D4C}" srcOrd="0" destOrd="0" presId="urn:microsoft.com/office/officeart/2005/8/layout/cycle8"/>
    <dgm:cxn modelId="{C8BC62B9-1079-41F1-B1ED-54C8576C5488}" type="presParOf" srcId="{2A43E89B-A72B-4BF8-98B0-D03D34996026}" destId="{FE4BA705-4B61-48C3-B357-1D9D241D5D6C}" srcOrd="1" destOrd="0" presId="urn:microsoft.com/office/officeart/2005/8/layout/cycle8"/>
    <dgm:cxn modelId="{6EE00203-CC17-42CA-B921-44F1FE09E702}" type="presParOf" srcId="{2A43E89B-A72B-4BF8-98B0-D03D34996026}" destId="{D75772CE-0EB8-484E-BE11-0FD160005E62}" srcOrd="2" destOrd="0" presId="urn:microsoft.com/office/officeart/2005/8/layout/cycle8"/>
    <dgm:cxn modelId="{66210115-47EF-4158-B896-A5CEB8F61066}" type="presParOf" srcId="{2A43E89B-A72B-4BF8-98B0-D03D34996026}" destId="{A96E6CD9-8ECD-40B6-9D09-991C9695BE23}" srcOrd="3" destOrd="0" presId="urn:microsoft.com/office/officeart/2005/8/layout/cycle8"/>
    <dgm:cxn modelId="{F510D252-9878-4146-BBF3-A32D400FA6FD}" type="presParOf" srcId="{2A43E89B-A72B-4BF8-98B0-D03D34996026}" destId="{4E210A7E-E619-452E-9C5A-EBCD6560724E}" srcOrd="4" destOrd="0" presId="urn:microsoft.com/office/officeart/2005/8/layout/cycle8"/>
    <dgm:cxn modelId="{7269A966-7D5D-41F4-9FCD-22A6261692B0}" type="presParOf" srcId="{2A43E89B-A72B-4BF8-98B0-D03D34996026}" destId="{5D508B7B-0FD9-4874-902A-B327B1CC8B2E}" srcOrd="5" destOrd="0" presId="urn:microsoft.com/office/officeart/2005/8/layout/cycle8"/>
    <dgm:cxn modelId="{2511880B-EF97-4B31-83A8-DC64F5D65B46}" type="presParOf" srcId="{2A43E89B-A72B-4BF8-98B0-D03D34996026}" destId="{C5D9F790-70AF-40EE-BD89-885BFF8BFB15}" srcOrd="6" destOrd="0" presId="urn:microsoft.com/office/officeart/2005/8/layout/cycle8"/>
    <dgm:cxn modelId="{46E123E9-EDAE-450F-AF25-583F24A803F7}" type="presParOf" srcId="{2A43E89B-A72B-4BF8-98B0-D03D34996026}" destId="{F9952EEC-F3F2-4DCB-843C-E49E49FE5B5F}" srcOrd="7" destOrd="0" presId="urn:microsoft.com/office/officeart/2005/8/layout/cycle8"/>
    <dgm:cxn modelId="{C1A4C46A-D26C-4C32-AF86-7E7186EB63F4}" type="presParOf" srcId="{2A43E89B-A72B-4BF8-98B0-D03D34996026}" destId="{B9AC6998-F251-4C58-8A82-F1B883D1A2B7}" srcOrd="8" destOrd="0" presId="urn:microsoft.com/office/officeart/2005/8/layout/cycle8"/>
    <dgm:cxn modelId="{49954E8D-EA56-4992-9010-58CD7534F0D2}" type="presParOf" srcId="{2A43E89B-A72B-4BF8-98B0-D03D34996026}" destId="{19E757A7-25A0-4B73-8FEA-A85DE6B253A0}" srcOrd="9" destOrd="0" presId="urn:microsoft.com/office/officeart/2005/8/layout/cycle8"/>
    <dgm:cxn modelId="{04F41A2F-F151-4FE0-988A-0BAFB97D52D5}" type="presParOf" srcId="{2A43E89B-A72B-4BF8-98B0-D03D34996026}" destId="{B7295233-00C5-40F9-BB64-0886A0987A0A}" srcOrd="10" destOrd="0" presId="urn:microsoft.com/office/officeart/2005/8/layout/cycle8"/>
    <dgm:cxn modelId="{E3531868-879F-484D-84A8-1664533D895B}" type="presParOf" srcId="{2A43E89B-A72B-4BF8-98B0-D03D34996026}" destId="{3F3D3EFC-C703-4DCB-9BCF-D4B9F8C41B99}" srcOrd="11" destOrd="0" presId="urn:microsoft.com/office/officeart/2005/8/layout/cycle8"/>
    <dgm:cxn modelId="{16BCDF0C-C9DD-4665-808C-F6BC0AF7A762}" type="presParOf" srcId="{2A43E89B-A72B-4BF8-98B0-D03D34996026}" destId="{0D714C46-F835-4DFA-B88E-76FBD5C76C33}" srcOrd="12" destOrd="0" presId="urn:microsoft.com/office/officeart/2005/8/layout/cycle8"/>
    <dgm:cxn modelId="{B55A03D3-AAB0-4371-9A89-AB5B284122D5}" type="presParOf" srcId="{2A43E89B-A72B-4BF8-98B0-D03D34996026}" destId="{9044E62C-4C73-4F3D-A28B-EEEAB9A96EB7}" srcOrd="13" destOrd="0" presId="urn:microsoft.com/office/officeart/2005/8/layout/cycle8"/>
    <dgm:cxn modelId="{D3F469F8-3B96-457B-AB75-AB6553902E20}" type="presParOf" srcId="{2A43E89B-A72B-4BF8-98B0-D03D34996026}" destId="{D90841B6-BED0-4077-BB66-34E51145D12A}" srcOrd="14" destOrd="0" presId="urn:microsoft.com/office/officeart/2005/8/layout/cycle8"/>
    <dgm:cxn modelId="{3024188C-18EC-4256-8A38-B90453F67CBD}" type="presParOf" srcId="{2A43E89B-A72B-4BF8-98B0-D03D34996026}" destId="{C3BB95F7-F646-4B31-8933-8789DFBE3A90}" srcOrd="15" destOrd="0" presId="urn:microsoft.com/office/officeart/2005/8/layout/cycle8"/>
    <dgm:cxn modelId="{FFBC2EA3-DEAF-4C53-BEEF-F4F2D88BE948}" type="presParOf" srcId="{2A43E89B-A72B-4BF8-98B0-D03D34996026}" destId="{C258CBFF-3802-47E1-B50C-7D88C05ECE02}" srcOrd="16" destOrd="0" presId="urn:microsoft.com/office/officeart/2005/8/layout/cycle8"/>
    <dgm:cxn modelId="{E8052631-0393-4E08-BBB9-3315DD53DF9C}" type="presParOf" srcId="{2A43E89B-A72B-4BF8-98B0-D03D34996026}" destId="{FAFF1A65-E032-4B98-A29D-EEC84B25DBFB}" srcOrd="17" destOrd="0" presId="urn:microsoft.com/office/officeart/2005/8/layout/cycle8"/>
    <dgm:cxn modelId="{D37FED0F-F29C-4CF4-AF90-D58680607B2B}" type="presParOf" srcId="{2A43E89B-A72B-4BF8-98B0-D03D34996026}" destId="{B0DB4CA6-B3FD-4FCC-B4D2-0DC93B904193}" srcOrd="18" destOrd="0" presId="urn:microsoft.com/office/officeart/2005/8/layout/cycle8"/>
    <dgm:cxn modelId="{055DC04E-11C5-4356-BA99-316273E15F8E}" type="presParOf" srcId="{2A43E89B-A72B-4BF8-98B0-D03D34996026}" destId="{B32E1664-0098-4D26-966D-F948FD64EC6E}" srcOrd="19" destOrd="0" presId="urn:microsoft.com/office/officeart/2005/8/layout/cycle8"/>
    <dgm:cxn modelId="{823E9402-8974-46D1-8A69-BE49B4B00DE7}" type="presParOf" srcId="{2A43E89B-A72B-4BF8-98B0-D03D34996026}" destId="{7D9E08CA-9827-44AF-9AB3-03C1ADD63305}" srcOrd="20" destOrd="0" presId="urn:microsoft.com/office/officeart/2005/8/layout/cycle8"/>
    <dgm:cxn modelId="{4C7C7FA8-5310-4B64-83BD-9AF97A93603F}" type="presParOf" srcId="{2A43E89B-A72B-4BF8-98B0-D03D34996026}" destId="{BC68CFB0-6D1B-449D-A244-759B54DE119D}" srcOrd="21" destOrd="0" presId="urn:microsoft.com/office/officeart/2005/8/layout/cycle8"/>
    <dgm:cxn modelId="{3A95CB05-250C-403A-A0C4-281D0F09F79F}" type="presParOf" srcId="{2A43E89B-A72B-4BF8-98B0-D03D34996026}" destId="{F578030A-F1EB-47B7-A224-C0339FCE2423}" srcOrd="22" destOrd="0" presId="urn:microsoft.com/office/officeart/2005/8/layout/cycle8"/>
    <dgm:cxn modelId="{D06E9A5B-93D4-4EE2-B9B1-3CA66D11A366}" type="presParOf" srcId="{2A43E89B-A72B-4BF8-98B0-D03D34996026}" destId="{F2462A78-1C14-457E-88DE-AB64E404BE52}" srcOrd="23" destOrd="0" presId="urn:microsoft.com/office/officeart/2005/8/layout/cycle8"/>
    <dgm:cxn modelId="{84CFA206-1959-42F6-B617-8D1C55EE3321}" type="presParOf" srcId="{2A43E89B-A72B-4BF8-98B0-D03D34996026}" destId="{B5F8C846-99E0-4EFB-B3C5-7F77D0D01348}" srcOrd="24" destOrd="0" presId="urn:microsoft.com/office/officeart/2005/8/layout/cycle8"/>
    <dgm:cxn modelId="{773AFE70-8A11-4B83-8D9C-00FFF963AE62}" type="presParOf" srcId="{2A43E89B-A72B-4BF8-98B0-D03D34996026}" destId="{2ABBE985-5B55-4D14-B98E-117B4DC4D853}" srcOrd="25" destOrd="0" presId="urn:microsoft.com/office/officeart/2005/8/layout/cycle8"/>
    <dgm:cxn modelId="{B6E1A03F-2F11-46FC-B830-216CEE10B411}" type="presParOf" srcId="{2A43E89B-A72B-4BF8-98B0-D03D34996026}" destId="{15047F1D-17CA-4B81-A312-C4D6F0AD812D}" srcOrd="26" destOrd="0" presId="urn:microsoft.com/office/officeart/2005/8/layout/cycle8"/>
    <dgm:cxn modelId="{A2D05511-A139-46E6-830B-3ABACF8CA025}" type="presParOf" srcId="{2A43E89B-A72B-4BF8-98B0-D03D34996026}" destId="{FC1A4B21-8383-4FF2-83EC-A0234271CF59}" srcOrd="27" destOrd="0" presId="urn:microsoft.com/office/officeart/2005/8/layout/cycle8"/>
    <dgm:cxn modelId="{B138F678-7DEF-4F10-940E-34DD62016A8D}" type="presParOf" srcId="{2A43E89B-A72B-4BF8-98B0-D03D34996026}" destId="{86619AAB-AC75-4822-860E-F84474B26060}" srcOrd="28" destOrd="0" presId="urn:microsoft.com/office/officeart/2005/8/layout/cycle8"/>
    <dgm:cxn modelId="{FAC6A00D-87BD-4542-86FC-AC233039181F}" type="presParOf" srcId="{2A43E89B-A72B-4BF8-98B0-D03D34996026}" destId="{111AA779-9146-41C6-905A-C2B62BDD8C3C}" srcOrd="29" destOrd="0" presId="urn:microsoft.com/office/officeart/2005/8/layout/cycle8"/>
    <dgm:cxn modelId="{78AA1706-01A6-4C21-B832-990A9821BD31}" type="presParOf" srcId="{2A43E89B-A72B-4BF8-98B0-D03D34996026}" destId="{46642BB5-FF08-405F-A9FE-CA9E43DF9CC7}" srcOrd="30" destOrd="0" presId="urn:microsoft.com/office/officeart/2005/8/layout/cycle8"/>
    <dgm:cxn modelId="{5AB79214-9498-4AE1-AA8E-56B58AAAE7FD}" type="presParOf" srcId="{2A43E89B-A72B-4BF8-98B0-D03D34996026}" destId="{876BE43D-EA9A-43AC-9946-184706EF0852}" srcOrd="31" destOrd="0" presId="urn:microsoft.com/office/officeart/2005/8/layout/cycle8"/>
    <dgm:cxn modelId="{B3101067-3540-4030-ADE1-64255EF36E15}" type="presParOf" srcId="{2A43E89B-A72B-4BF8-98B0-D03D34996026}" destId="{E1E72F06-083E-4A5D-8F04-3ED430B61778}" srcOrd="32" destOrd="0" presId="urn:microsoft.com/office/officeart/2005/8/layout/cycle8"/>
    <dgm:cxn modelId="{503B00F8-B68E-4B57-81FF-B5AF6E54ADF2}" type="presParOf" srcId="{2A43E89B-A72B-4BF8-98B0-D03D34996026}" destId="{203060AA-6A0D-478A-9F4F-2FDD4C66F2CC}" srcOrd="33" destOrd="0" presId="urn:microsoft.com/office/officeart/2005/8/layout/cycle8"/>
    <dgm:cxn modelId="{54DD30DE-CB7C-4AE2-8722-1F212CDFCC65}" type="presParOf" srcId="{2A43E89B-A72B-4BF8-98B0-D03D34996026}" destId="{53E3C084-0140-4231-AFDB-FE71973F8778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0A483-D276-42B7-AE03-FE01360F5D4C}">
      <dsp:nvSpPr>
        <dsp:cNvPr id="0" name=""/>
        <dsp:cNvSpPr/>
      </dsp:nvSpPr>
      <dsp:spPr>
        <a:xfrm>
          <a:off x="1143093" y="275027"/>
          <a:ext cx="3787268" cy="3787268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1</a:t>
          </a:r>
          <a:endParaRPr lang="ru-KG" sz="3900" kern="1200" dirty="0"/>
        </a:p>
      </dsp:txBody>
      <dsp:txXfrm>
        <a:off x="3132761" y="626702"/>
        <a:ext cx="901730" cy="721384"/>
      </dsp:txXfrm>
    </dsp:sp>
    <dsp:sp modelId="{4E210A7E-E619-452E-9C5A-EBCD6560724E}">
      <dsp:nvSpPr>
        <dsp:cNvPr id="0" name=""/>
        <dsp:cNvSpPr/>
      </dsp:nvSpPr>
      <dsp:spPr>
        <a:xfrm>
          <a:off x="1191786" y="335894"/>
          <a:ext cx="3787268" cy="3787268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2</a:t>
          </a:r>
          <a:endParaRPr lang="ru-KG" sz="3900" kern="1200" dirty="0"/>
        </a:p>
      </dsp:txBody>
      <dsp:txXfrm>
        <a:off x="3763973" y="1708779"/>
        <a:ext cx="1036990" cy="631211"/>
      </dsp:txXfrm>
    </dsp:sp>
    <dsp:sp modelId="{B9AC6998-F251-4C58-8A82-F1B883D1A2B7}">
      <dsp:nvSpPr>
        <dsp:cNvPr id="0" name=""/>
        <dsp:cNvSpPr/>
      </dsp:nvSpPr>
      <dsp:spPr>
        <a:xfrm>
          <a:off x="1174202" y="412541"/>
          <a:ext cx="3787268" cy="3787268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3</a:t>
          </a:r>
          <a:endParaRPr lang="ru-KG" sz="3900" kern="1200" dirty="0"/>
        </a:p>
      </dsp:txBody>
      <dsp:txXfrm>
        <a:off x="3606170" y="2655596"/>
        <a:ext cx="901730" cy="698841"/>
      </dsp:txXfrm>
    </dsp:sp>
    <dsp:sp modelId="{0D714C46-F835-4DFA-B88E-76FBD5C76C33}">
      <dsp:nvSpPr>
        <dsp:cNvPr id="0" name=""/>
        <dsp:cNvSpPr/>
      </dsp:nvSpPr>
      <dsp:spPr>
        <a:xfrm>
          <a:off x="1103867" y="446356"/>
          <a:ext cx="3787268" cy="3787268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4</a:t>
          </a:r>
          <a:endParaRPr lang="ru-KG" sz="3900" kern="1200" dirty="0"/>
        </a:p>
      </dsp:txBody>
      <dsp:txXfrm>
        <a:off x="2557908" y="3422067"/>
        <a:ext cx="879187" cy="631211"/>
      </dsp:txXfrm>
    </dsp:sp>
    <dsp:sp modelId="{C258CBFF-3802-47E1-B50C-7D88C05ECE02}">
      <dsp:nvSpPr>
        <dsp:cNvPr id="0" name=""/>
        <dsp:cNvSpPr/>
      </dsp:nvSpPr>
      <dsp:spPr>
        <a:xfrm>
          <a:off x="1033532" y="412541"/>
          <a:ext cx="3787268" cy="3787268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5</a:t>
          </a:r>
          <a:endParaRPr lang="ru-KG" sz="3900" kern="1200" dirty="0"/>
        </a:p>
      </dsp:txBody>
      <dsp:txXfrm>
        <a:off x="1487103" y="2655596"/>
        <a:ext cx="901730" cy="698841"/>
      </dsp:txXfrm>
    </dsp:sp>
    <dsp:sp modelId="{7D9E08CA-9827-44AF-9AB3-03C1ADD63305}">
      <dsp:nvSpPr>
        <dsp:cNvPr id="0" name=""/>
        <dsp:cNvSpPr/>
      </dsp:nvSpPr>
      <dsp:spPr>
        <a:xfrm>
          <a:off x="1015949" y="335894"/>
          <a:ext cx="3787268" cy="3787268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6</a:t>
          </a:r>
          <a:endParaRPr lang="ru-KG" sz="3900" kern="1200" dirty="0"/>
        </a:p>
      </dsp:txBody>
      <dsp:txXfrm>
        <a:off x="1194040" y="1708779"/>
        <a:ext cx="1036990" cy="631211"/>
      </dsp:txXfrm>
    </dsp:sp>
    <dsp:sp modelId="{B5F8C846-99E0-4EFB-B3C5-7F77D0D01348}">
      <dsp:nvSpPr>
        <dsp:cNvPr id="0" name=""/>
        <dsp:cNvSpPr/>
      </dsp:nvSpPr>
      <dsp:spPr>
        <a:xfrm>
          <a:off x="1064642" y="275027"/>
          <a:ext cx="3787268" cy="3787268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/>
            <a:t>7</a:t>
          </a:r>
          <a:endParaRPr lang="ru-KG" sz="3900" kern="1200" dirty="0"/>
        </a:p>
      </dsp:txBody>
      <dsp:txXfrm>
        <a:off x="1960511" y="626702"/>
        <a:ext cx="901730" cy="721384"/>
      </dsp:txXfrm>
    </dsp:sp>
    <dsp:sp modelId="{86619AAB-AC75-4822-860E-F84474B26060}">
      <dsp:nvSpPr>
        <dsp:cNvPr id="0" name=""/>
        <dsp:cNvSpPr/>
      </dsp:nvSpPr>
      <dsp:spPr>
        <a:xfrm>
          <a:off x="908454" y="40577"/>
          <a:ext cx="4256168" cy="4256168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1AA779-9146-41C6-905A-C2B62BDD8C3C}">
      <dsp:nvSpPr>
        <dsp:cNvPr id="0" name=""/>
        <dsp:cNvSpPr/>
      </dsp:nvSpPr>
      <dsp:spPr>
        <a:xfrm>
          <a:off x="957453" y="101714"/>
          <a:ext cx="4256168" cy="4256168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42BB5-FF08-405F-A9FE-CA9E43DF9CC7}">
      <dsp:nvSpPr>
        <dsp:cNvPr id="0" name=""/>
        <dsp:cNvSpPr/>
      </dsp:nvSpPr>
      <dsp:spPr>
        <a:xfrm>
          <a:off x="939807" y="178183"/>
          <a:ext cx="4256168" cy="4256168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6BE43D-EA9A-43AC-9946-184706EF0852}">
      <dsp:nvSpPr>
        <dsp:cNvPr id="0" name=""/>
        <dsp:cNvSpPr/>
      </dsp:nvSpPr>
      <dsp:spPr>
        <a:xfrm>
          <a:off x="869417" y="211807"/>
          <a:ext cx="4256168" cy="4256168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72F06-083E-4A5D-8F04-3ED430B61778}">
      <dsp:nvSpPr>
        <dsp:cNvPr id="0" name=""/>
        <dsp:cNvSpPr/>
      </dsp:nvSpPr>
      <dsp:spPr>
        <a:xfrm>
          <a:off x="799027" y="178183"/>
          <a:ext cx="4256168" cy="4256168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3060AA-6A0D-478A-9F4F-2FDD4C66F2CC}">
      <dsp:nvSpPr>
        <dsp:cNvPr id="0" name=""/>
        <dsp:cNvSpPr/>
      </dsp:nvSpPr>
      <dsp:spPr>
        <a:xfrm>
          <a:off x="781381" y="101714"/>
          <a:ext cx="4256168" cy="4256168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E3C084-0140-4231-AFDB-FE71973F8778}">
      <dsp:nvSpPr>
        <dsp:cNvPr id="0" name=""/>
        <dsp:cNvSpPr/>
      </dsp:nvSpPr>
      <dsp:spPr>
        <a:xfrm>
          <a:off x="830381" y="40577"/>
          <a:ext cx="4256168" cy="4256168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868577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32513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6200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523437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9303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42126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120544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20844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34772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513606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89336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7720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54057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33740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179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202904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CAB54-9806-4B47-B790-5FDF1C421AD0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0B30F47-99F0-45E5-91A6-597240EE69D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675516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76A3ED-5E59-01B1-92CC-BF8F5B1713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i="1" dirty="0">
                <a:solidFill>
                  <a:srgbClr val="FF0000"/>
                </a:solidFill>
              </a:rPr>
              <a:t>ИНТЕРАКТИВНАЯ ИГРА</a:t>
            </a:r>
            <a:endParaRPr lang="ru-KG" sz="66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E4AA3E-6E38-AA24-C376-43E538BEDB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kumimoji="0" lang="ru-RU" sz="6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КЫРГЫЗ ТИЛИ САБАГЫ БОЮНЧА</a:t>
            </a:r>
            <a:endParaRPr lang="ru-KG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035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16ED14C4-98D1-B8A5-AFDD-0B4D7C9712F5}"/>
              </a:ext>
            </a:extLst>
          </p:cNvPr>
          <p:cNvSpPr/>
          <p:nvPr/>
        </p:nvSpPr>
        <p:spPr>
          <a:xfrm>
            <a:off x="804746" y="3890727"/>
            <a:ext cx="2461189" cy="968665"/>
          </a:xfrm>
          <a:prstGeom prst="rightArrow">
            <a:avLst>
              <a:gd name="adj1" fmla="val 38969"/>
              <a:gd name="adj2" fmla="val 5000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СТАРТ/стоп</a:t>
            </a:r>
            <a:endParaRPr lang="ru-KG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F9CE23B-8858-6D9B-E500-F5E31E1079F6}"/>
              </a:ext>
            </a:extLst>
          </p:cNvPr>
          <p:cNvSpPr/>
          <p:nvPr/>
        </p:nvSpPr>
        <p:spPr>
          <a:xfrm>
            <a:off x="9069247" y="302959"/>
            <a:ext cx="1232109" cy="1901227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Откон</a:t>
            </a:r>
            <a:r>
              <a:rPr lang="ru-RU" dirty="0"/>
              <a:t> </a:t>
            </a:r>
            <a:r>
              <a:rPr lang="ru-RU" dirty="0" err="1"/>
              <a:t>чактын</a:t>
            </a:r>
            <a:r>
              <a:rPr lang="ru-RU" dirty="0"/>
              <a:t> </a:t>
            </a:r>
            <a:r>
              <a:rPr lang="ru-RU" dirty="0" err="1"/>
              <a:t>суроосун</a:t>
            </a:r>
            <a:r>
              <a:rPr lang="ru-RU" dirty="0"/>
              <a:t> </a:t>
            </a:r>
            <a:r>
              <a:rPr lang="ru-RU" dirty="0" err="1"/>
              <a:t>ата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D5B89DFE-6D7D-2048-CB7D-C56AF0C92432}"/>
              </a:ext>
            </a:extLst>
          </p:cNvPr>
          <p:cNvSpPr/>
          <p:nvPr/>
        </p:nvSpPr>
        <p:spPr>
          <a:xfrm>
            <a:off x="7711688" y="302959"/>
            <a:ext cx="1232109" cy="19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Келер </a:t>
            </a:r>
            <a:r>
              <a:rPr lang="ru-RU" dirty="0" err="1"/>
              <a:t>чактын</a:t>
            </a:r>
            <a:r>
              <a:rPr lang="ru-RU" dirty="0"/>
              <a:t> </a:t>
            </a:r>
            <a:r>
              <a:rPr lang="ru-RU" dirty="0" err="1"/>
              <a:t>суроосун</a:t>
            </a:r>
            <a:r>
              <a:rPr lang="ru-RU" dirty="0"/>
              <a:t> </a:t>
            </a:r>
            <a:r>
              <a:rPr lang="ru-RU" dirty="0" err="1"/>
              <a:t>ата</a:t>
            </a:r>
            <a:endParaRPr lang="ru-KG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4D9B056A-E214-8E88-257E-8712055DE031}"/>
              </a:ext>
            </a:extLst>
          </p:cNvPr>
          <p:cNvSpPr/>
          <p:nvPr/>
        </p:nvSpPr>
        <p:spPr>
          <a:xfrm>
            <a:off x="804746" y="302959"/>
            <a:ext cx="1232109" cy="19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   </a:t>
            </a:r>
            <a:r>
              <a:rPr lang="ru-RU" dirty="0" err="1"/>
              <a:t>канча</a:t>
            </a:r>
            <a:r>
              <a:rPr lang="ru-RU" dirty="0"/>
              <a:t> </a:t>
            </a:r>
            <a:r>
              <a:rPr lang="ru-RU" dirty="0" err="1"/>
              <a:t>жондомо</a:t>
            </a:r>
            <a:r>
              <a:rPr lang="ru-RU" dirty="0"/>
              <a:t> бар</a:t>
            </a:r>
            <a:endParaRPr lang="ru-KG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45F26ECB-87A9-0133-EF79-ED5FE0A7383A}"/>
              </a:ext>
            </a:extLst>
          </p:cNvPr>
          <p:cNvSpPr/>
          <p:nvPr/>
        </p:nvSpPr>
        <p:spPr>
          <a:xfrm>
            <a:off x="6382723" y="302959"/>
            <a:ext cx="1232109" cy="19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Учур </a:t>
            </a:r>
            <a:r>
              <a:rPr lang="ru-RU" dirty="0" err="1"/>
              <a:t>чактын</a:t>
            </a:r>
            <a:r>
              <a:rPr lang="ru-RU" dirty="0"/>
              <a:t> </a:t>
            </a:r>
            <a:r>
              <a:rPr lang="ru-RU" dirty="0" err="1"/>
              <a:t>суроосун</a:t>
            </a:r>
            <a:r>
              <a:rPr lang="ru-RU" dirty="0"/>
              <a:t> </a:t>
            </a:r>
            <a:r>
              <a:rPr lang="ru-RU" dirty="0" err="1"/>
              <a:t>ата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A4DAE0B7-1A2C-0FD5-6386-F965B9310823}"/>
              </a:ext>
            </a:extLst>
          </p:cNvPr>
          <p:cNvSpPr/>
          <p:nvPr/>
        </p:nvSpPr>
        <p:spPr>
          <a:xfrm>
            <a:off x="4985721" y="292872"/>
            <a:ext cx="1232109" cy="19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Баяндоочтун</a:t>
            </a:r>
            <a:r>
              <a:rPr lang="ru-RU" dirty="0"/>
              <a:t> </a:t>
            </a:r>
            <a:r>
              <a:rPr lang="ru-RU" dirty="0" err="1"/>
              <a:t>суроосу</a:t>
            </a:r>
            <a:endParaRPr lang="ru-KG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9D3C3FF5-5130-DEA9-E3B1-F0EEDD9802FC}"/>
              </a:ext>
            </a:extLst>
          </p:cNvPr>
          <p:cNvSpPr/>
          <p:nvPr/>
        </p:nvSpPr>
        <p:spPr>
          <a:xfrm>
            <a:off x="2162305" y="302959"/>
            <a:ext cx="1232109" cy="19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Баш </a:t>
            </a:r>
            <a:r>
              <a:rPr lang="ru-RU" dirty="0" err="1"/>
              <a:t>мучолорду</a:t>
            </a:r>
            <a:r>
              <a:rPr lang="ru-RU" dirty="0"/>
              <a:t> </a:t>
            </a:r>
            <a:r>
              <a:rPr lang="ru-RU" dirty="0" err="1"/>
              <a:t>ата</a:t>
            </a:r>
            <a:endParaRPr lang="ru-KG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42B549B-6403-001F-47C4-8E9455084772}"/>
              </a:ext>
            </a:extLst>
          </p:cNvPr>
          <p:cNvSpPr/>
          <p:nvPr/>
        </p:nvSpPr>
        <p:spPr>
          <a:xfrm>
            <a:off x="825750" y="448120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endParaRPr lang="ru-KG" dirty="0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5525CCF1-E48E-D024-CD2D-BD9980DE57C5}"/>
              </a:ext>
            </a:extLst>
          </p:cNvPr>
          <p:cNvSpPr/>
          <p:nvPr/>
        </p:nvSpPr>
        <p:spPr>
          <a:xfrm>
            <a:off x="2175330" y="444064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KG" dirty="0"/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96949538-5D9F-5E69-4FB1-5CE3FDCF4392}"/>
              </a:ext>
            </a:extLst>
          </p:cNvPr>
          <p:cNvSpPr/>
          <p:nvPr/>
        </p:nvSpPr>
        <p:spPr>
          <a:xfrm>
            <a:off x="3606022" y="302958"/>
            <a:ext cx="1232109" cy="1901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Ээнин</a:t>
            </a:r>
            <a:r>
              <a:rPr lang="ru-RU" dirty="0"/>
              <a:t> </a:t>
            </a:r>
            <a:r>
              <a:rPr lang="ru-RU" dirty="0" err="1"/>
              <a:t>суроосу</a:t>
            </a:r>
            <a:endParaRPr lang="ru-KG" dirty="0"/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id="{B447C2A6-0FFC-8F7E-F50E-1AC767325B53}"/>
              </a:ext>
            </a:extLst>
          </p:cNvPr>
          <p:cNvSpPr/>
          <p:nvPr/>
        </p:nvSpPr>
        <p:spPr>
          <a:xfrm>
            <a:off x="6398292" y="444063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KG" dirty="0"/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2E1F5857-E5C3-D776-D61A-75B27746700A}"/>
              </a:ext>
            </a:extLst>
          </p:cNvPr>
          <p:cNvSpPr/>
          <p:nvPr/>
        </p:nvSpPr>
        <p:spPr>
          <a:xfrm>
            <a:off x="7711687" y="444062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6B31F7D2-2576-9FC7-D77C-26E9F7799903}"/>
              </a:ext>
            </a:extLst>
          </p:cNvPr>
          <p:cNvSpPr/>
          <p:nvPr/>
        </p:nvSpPr>
        <p:spPr>
          <a:xfrm>
            <a:off x="9069247" y="444061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5DBC0E3E-D9C0-F8EA-0E17-001C75A51065}"/>
              </a:ext>
            </a:extLst>
          </p:cNvPr>
          <p:cNvSpPr/>
          <p:nvPr/>
        </p:nvSpPr>
        <p:spPr>
          <a:xfrm>
            <a:off x="3597371" y="458204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KG" dirty="0"/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2153AE98-3C9F-C352-30F9-5B42A3E9572E}"/>
              </a:ext>
            </a:extLst>
          </p:cNvPr>
          <p:cNvSpPr/>
          <p:nvPr/>
        </p:nvSpPr>
        <p:spPr>
          <a:xfrm>
            <a:off x="4970152" y="458204"/>
            <a:ext cx="1232109" cy="190122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KG" dirty="0"/>
          </a:p>
        </p:txBody>
      </p:sp>
      <p:graphicFrame>
        <p:nvGraphicFramePr>
          <p:cNvPr id="37" name="Схема 36">
            <a:extLst>
              <a:ext uri="{FF2B5EF4-FFF2-40B4-BE49-F238E27FC236}">
                <a16:creationId xmlns:a16="http://schemas.microsoft.com/office/drawing/2014/main" id="{5BF9AAC1-1535-2E21-FA1D-2A91E44355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43931"/>
              </p:ext>
            </p:extLst>
          </p:nvPr>
        </p:nvGraphicFramePr>
        <p:xfrm>
          <a:off x="2332738" y="2349347"/>
          <a:ext cx="5995004" cy="4508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668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32" grpId="0" animBg="1"/>
      <p:bldP spid="33" grpId="0" animBg="1"/>
      <p:bldP spid="34" grpId="0" animBg="1"/>
      <p:bldP spid="35" grpId="0" animBg="1"/>
      <p:bldP spid="36" grpId="0" animBg="1"/>
      <p:bldGraphic spid="37" grpId="0">
        <p:bldAsOne/>
      </p:bldGraphic>
      <p:bldGraphic spid="37" grpId="1">
        <p:bldAsOne/>
      </p:bldGraphic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137</TotalTime>
  <Words>46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 Light</vt:lpstr>
      <vt:lpstr>Trebuchet MS</vt:lpstr>
      <vt:lpstr>Wingdings 3</vt:lpstr>
      <vt:lpstr>Аспект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2023-06-10T07:55:15Z</dcterms:created>
  <dcterms:modified xsi:type="dcterms:W3CDTF">2023-06-10T10:12:40Z</dcterms:modified>
</cp:coreProperties>
</file>