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  <p:sldMasterId id="2147483660" r:id="rId2"/>
    <p:sldMasterId id="2147483672" r:id="rId3"/>
    <p:sldMasterId id="2147483684" r:id="rId4"/>
    <p:sldMasterId id="2147483696" r:id="rId5"/>
  </p:sldMasterIdLst>
  <p:notesMasterIdLst>
    <p:notesMasterId r:id="rId21"/>
  </p:notesMasterIdLst>
  <p:sldIdLst>
    <p:sldId id="256" r:id="rId6"/>
    <p:sldId id="270" r:id="rId7"/>
    <p:sldId id="264" r:id="rId8"/>
    <p:sldId id="271" r:id="rId9"/>
    <p:sldId id="257" r:id="rId10"/>
    <p:sldId id="258" r:id="rId11"/>
    <p:sldId id="266" r:id="rId12"/>
    <p:sldId id="259" r:id="rId13"/>
    <p:sldId id="269" r:id="rId14"/>
    <p:sldId id="260" r:id="rId15"/>
    <p:sldId id="261" r:id="rId16"/>
    <p:sldId id="267" r:id="rId17"/>
    <p:sldId id="262" r:id="rId18"/>
    <p:sldId id="268" r:id="rId19"/>
    <p:sldId id="263" r:id="rId20"/>
  </p:sldIdLst>
  <p:sldSz cx="18288000" cy="10287000"/>
  <p:notesSz cx="6858000" cy="9144000"/>
  <p:embeddedFontLst>
    <p:embeddedFont>
      <p:font typeface="Calibri" panose="020F0502020204030204" pitchFamily="34" charset="0"/>
      <p:regular r:id="rId22"/>
      <p:bold r:id="rId23"/>
      <p:italic r:id="rId24"/>
      <p:boldItalic r:id="rId25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22" autoAdjust="0"/>
  </p:normalViewPr>
  <p:slideViewPr>
    <p:cSldViewPr>
      <p:cViewPr>
        <p:scale>
          <a:sx n="78" d="100"/>
          <a:sy n="78" d="100"/>
        </p:scale>
        <p:origin x="-246" y="16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font" Target="fonts/font4.fntdata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font" Target="fonts/font3.fntdata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23" Type="http://schemas.openxmlformats.org/officeDocument/2006/relationships/font" Target="fonts/font2.fntdata"/><Relationship Id="rId28" Type="http://schemas.openxmlformats.org/officeDocument/2006/relationships/theme" Target="theme/theme1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font" Target="fonts/font1.fntdata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16CA26B-1D2E-45EB-A256-6124BD4B6D0E}" type="datetimeFigureOut">
              <a:rPr lang="ru-RU" smtClean="0"/>
              <a:t>17.04.2022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BDE5E17-F707-4FB7-AF6F-6FBE0E77080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364893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DE5E17-F707-4FB7-AF6F-6FBE0E770806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6179047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DE5E17-F707-4FB7-AF6F-6FBE0E770806}" type="slidenum">
              <a:rPr lang="ru-RU" smtClean="0">
                <a:solidFill>
                  <a:prstClr val="black"/>
                </a:solidFill>
              </a:rPr>
              <a:pPr/>
              <a:t>2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179047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DE5E17-F707-4FB7-AF6F-6FBE0E770806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3219564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DE5E17-F707-4FB7-AF6F-6FBE0E770806}" type="slidenum">
              <a:rPr lang="ru-RU" smtClean="0">
                <a:solidFill>
                  <a:prstClr val="black"/>
                </a:solidFill>
              </a:rPr>
              <a:pPr/>
              <a:t>7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219564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DE5E17-F707-4FB7-AF6F-6FBE0E770806}" type="slidenum">
              <a:rPr lang="ru-RU" smtClean="0">
                <a:solidFill>
                  <a:prstClr val="black"/>
                </a:solidFill>
              </a:rPr>
              <a:pPr/>
              <a:t>12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219564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DE5E17-F707-4FB7-AF6F-6FBE0E770806}" type="slidenum">
              <a:rPr lang="ru-RU" smtClean="0">
                <a:solidFill>
                  <a:prstClr val="black"/>
                </a:solidFill>
              </a:rPr>
              <a:pPr/>
              <a:t>14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219564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4/17/2022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927421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4/17/2022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290651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4/17/2022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847202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4/17/2022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570742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4/17/2022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608242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4/17/2022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350186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4/17/2022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350959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4/17/2022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84896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4/17/2022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010145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4/17/2022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926301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4/17/2022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553996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4/17/2022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927421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4/17/2022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290651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4/17/2022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8472022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4/17/2022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570742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4/17/2022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6082426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4/17/2022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3501863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4/17/2022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35095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4/17/2022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8489621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4/17/2022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0101453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4/17/2022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9263010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4/17/2022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5539964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4/17/2022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9274210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4/17/2022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2906514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4/17/2022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8472022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4/17/2022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5707425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4/17/2022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6082426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4/17/2022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35018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4/17/2022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4/17/2022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3509593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4/17/2022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8489621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4/17/2022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0101453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4/17/2022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9263010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4/17/2022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5539964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4/17/2022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2194072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4/17/2022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8517731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4/17/2022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2376042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4/17/2022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0005447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4/17/2022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68388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4/17/2022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4/17/2022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6359084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4/17/2022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6328153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4/17/2022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6359830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4/17/2022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163412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4/17/2022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9964459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4/17/2022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92264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4/17/2022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4/17/2022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4/17/2022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4/17/2022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4/17/2022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4/17/2022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85190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4/17/2022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85190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4/17/2022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85190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4/17/2022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98795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sv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sv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sv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svg"/><Relationship Id="rId4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9.xml"/><Relationship Id="rId4" Type="http://schemas.openxmlformats.org/officeDocument/2006/relationships/image" Target="../media/image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sv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0.xml"/><Relationship Id="rId4" Type="http://schemas.openxmlformats.org/officeDocument/2006/relationships/image" Target="../media/image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sv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sv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svg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51.xml"/><Relationship Id="rId5" Type="http://schemas.openxmlformats.org/officeDocument/2006/relationships/image" Target="../media/image10.svg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4"/>
              </a:ext>
            </a:extLst>
          </a:blip>
          <a:srcRect l="77" t="390" r="13984"/>
          <a:stretch>
            <a:fillRect/>
          </a:stretch>
        </p:blipFill>
        <p:spPr>
          <a:xfrm>
            <a:off x="-53435" y="-1364941"/>
            <a:ext cx="18394869" cy="13723083"/>
          </a:xfrm>
          <a:prstGeom prst="rect">
            <a:avLst/>
          </a:prstGeom>
        </p:spPr>
      </p:pic>
      <p:grpSp>
        <p:nvGrpSpPr>
          <p:cNvPr id="3" name="Group 3"/>
          <p:cNvGrpSpPr/>
          <p:nvPr/>
        </p:nvGrpSpPr>
        <p:grpSpPr>
          <a:xfrm>
            <a:off x="1773935" y="1468813"/>
            <a:ext cx="15226046" cy="7337182"/>
            <a:chOff x="68893" y="0"/>
            <a:chExt cx="4733123" cy="2280814"/>
          </a:xfrm>
        </p:grpSpPr>
        <p:sp>
          <p:nvSpPr>
            <p:cNvPr id="4" name="Freeform 4"/>
            <p:cNvSpPr/>
            <p:nvPr/>
          </p:nvSpPr>
          <p:spPr>
            <a:xfrm>
              <a:off x="68893" y="0"/>
              <a:ext cx="4733123" cy="2280814"/>
            </a:xfrm>
            <a:custGeom>
              <a:avLst/>
              <a:gdLst/>
              <a:ahLst/>
              <a:cxnLst/>
              <a:rect l="l" t="t" r="r" b="b"/>
              <a:pathLst>
                <a:path w="4733123" h="2280814">
                  <a:moveTo>
                    <a:pt x="4608663" y="2280814"/>
                  </a:moveTo>
                  <a:lnTo>
                    <a:pt x="124460" y="2280814"/>
                  </a:lnTo>
                  <a:cubicBezTo>
                    <a:pt x="55880" y="2280814"/>
                    <a:pt x="0" y="2224934"/>
                    <a:pt x="0" y="2156354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4608663" y="0"/>
                  </a:lnTo>
                  <a:cubicBezTo>
                    <a:pt x="4677243" y="0"/>
                    <a:pt x="4733123" y="55880"/>
                    <a:pt x="4733123" y="124460"/>
                  </a:cubicBezTo>
                  <a:lnTo>
                    <a:pt x="4733123" y="2156355"/>
                  </a:lnTo>
                  <a:cubicBezTo>
                    <a:pt x="4733123" y="2224935"/>
                    <a:pt x="4677243" y="2280814"/>
                    <a:pt x="4608663" y="2280814"/>
                  </a:cubicBezTo>
                  <a:close/>
                </a:path>
              </a:pathLst>
            </a:custGeom>
            <a:solidFill>
              <a:srgbClr val="FF9D9D"/>
            </a:solidFill>
          </p:spPr>
        </p:sp>
      </p:grpSp>
      <p:sp>
        <p:nvSpPr>
          <p:cNvPr id="5" name="TextBox 5"/>
          <p:cNvSpPr txBox="1"/>
          <p:nvPr/>
        </p:nvSpPr>
        <p:spPr>
          <a:xfrm>
            <a:off x="2015940" y="4442079"/>
            <a:ext cx="14742035" cy="122007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0503"/>
              </a:lnSpc>
            </a:pPr>
            <a:r>
              <a:rPr lang="ru-RU" sz="7200" dirty="0" smtClean="0">
                <a:solidFill>
                  <a:srgbClr val="000000"/>
                </a:solidFill>
                <a:latin typeface="Amazing Grotesk Ultra"/>
              </a:rPr>
              <a:t>ПОВТОРЕНИЕ-МАТЬ УЧЕНИЯ.</a:t>
            </a:r>
            <a:endParaRPr lang="en-US" sz="7200" dirty="0">
              <a:solidFill>
                <a:srgbClr val="000000"/>
              </a:solidFill>
              <a:latin typeface="Amazing Grotesk Ultr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 b="11606"/>
          <a:stretch>
            <a:fillRect/>
          </a:stretch>
        </p:blipFill>
        <p:spPr>
          <a:xfrm rot="5400000">
            <a:off x="3910792" y="-5021474"/>
            <a:ext cx="10287001" cy="20329952"/>
          </a:xfrm>
          <a:prstGeom prst="rect">
            <a:avLst/>
          </a:prstGeom>
        </p:spPr>
      </p:pic>
      <p:grpSp>
        <p:nvGrpSpPr>
          <p:cNvPr id="3" name="Group 3"/>
          <p:cNvGrpSpPr/>
          <p:nvPr/>
        </p:nvGrpSpPr>
        <p:grpSpPr>
          <a:xfrm>
            <a:off x="4556248" y="1028700"/>
            <a:ext cx="8825005" cy="1838006"/>
            <a:chOff x="0" y="0"/>
            <a:chExt cx="9311313" cy="1939290"/>
          </a:xfrm>
        </p:grpSpPr>
        <p:sp>
          <p:nvSpPr>
            <p:cNvPr id="4" name="Freeform 4"/>
            <p:cNvSpPr/>
            <p:nvPr/>
          </p:nvSpPr>
          <p:spPr>
            <a:xfrm>
              <a:off x="12700" y="12700"/>
              <a:ext cx="9285913" cy="1913890"/>
            </a:xfrm>
            <a:custGeom>
              <a:avLst/>
              <a:gdLst/>
              <a:ahLst/>
              <a:cxnLst/>
              <a:rect l="l" t="t" r="r" b="b"/>
              <a:pathLst>
                <a:path w="9285913" h="1913890">
                  <a:moveTo>
                    <a:pt x="8328968" y="1913890"/>
                  </a:moveTo>
                  <a:lnTo>
                    <a:pt x="956945" y="1913890"/>
                  </a:lnTo>
                  <a:cubicBezTo>
                    <a:pt x="428371" y="1913890"/>
                    <a:pt x="0" y="1485392"/>
                    <a:pt x="0" y="956945"/>
                  </a:cubicBezTo>
                  <a:lnTo>
                    <a:pt x="0" y="956945"/>
                  </a:lnTo>
                  <a:cubicBezTo>
                    <a:pt x="0" y="428371"/>
                    <a:pt x="428371" y="0"/>
                    <a:pt x="956945" y="0"/>
                  </a:cubicBezTo>
                  <a:lnTo>
                    <a:pt x="8328968" y="0"/>
                  </a:lnTo>
                  <a:cubicBezTo>
                    <a:pt x="8857414" y="0"/>
                    <a:pt x="9285912" y="428371"/>
                    <a:pt x="9285912" y="956945"/>
                  </a:cubicBezTo>
                  <a:lnTo>
                    <a:pt x="9285912" y="956945"/>
                  </a:lnTo>
                  <a:cubicBezTo>
                    <a:pt x="9285913" y="1485392"/>
                    <a:pt x="8857415" y="1913890"/>
                    <a:pt x="8328968" y="1913890"/>
                  </a:cubicBezTo>
                  <a:close/>
                </a:path>
              </a:pathLst>
            </a:custGeom>
            <a:solidFill>
              <a:srgbClr val="FF9D9D"/>
            </a:solidFill>
          </p:spPr>
        </p:sp>
        <p:sp>
          <p:nvSpPr>
            <p:cNvPr id="5" name="Freeform 5"/>
            <p:cNvSpPr/>
            <p:nvPr/>
          </p:nvSpPr>
          <p:spPr>
            <a:xfrm>
              <a:off x="0" y="0"/>
              <a:ext cx="9311313" cy="1939290"/>
            </a:xfrm>
            <a:custGeom>
              <a:avLst/>
              <a:gdLst/>
              <a:ahLst/>
              <a:cxnLst/>
              <a:rect l="l" t="t" r="r" b="b"/>
              <a:pathLst>
                <a:path w="9311313" h="1939290">
                  <a:moveTo>
                    <a:pt x="8341668" y="0"/>
                  </a:moveTo>
                  <a:lnTo>
                    <a:pt x="969645" y="0"/>
                  </a:lnTo>
                  <a:cubicBezTo>
                    <a:pt x="434975" y="0"/>
                    <a:pt x="0" y="434975"/>
                    <a:pt x="0" y="969645"/>
                  </a:cubicBezTo>
                  <a:cubicBezTo>
                    <a:pt x="0" y="1504315"/>
                    <a:pt x="434975" y="1939290"/>
                    <a:pt x="969645" y="1939290"/>
                  </a:cubicBezTo>
                  <a:lnTo>
                    <a:pt x="8341668" y="1939290"/>
                  </a:lnTo>
                  <a:cubicBezTo>
                    <a:pt x="8876337" y="1939290"/>
                    <a:pt x="9311312" y="1504315"/>
                    <a:pt x="9311312" y="969645"/>
                  </a:cubicBezTo>
                  <a:cubicBezTo>
                    <a:pt x="9311313" y="434975"/>
                    <a:pt x="8876338" y="0"/>
                    <a:pt x="8341668" y="0"/>
                  </a:cubicBezTo>
                  <a:close/>
                  <a:moveTo>
                    <a:pt x="8341668" y="1913890"/>
                  </a:moveTo>
                  <a:lnTo>
                    <a:pt x="969645" y="1913890"/>
                  </a:lnTo>
                  <a:cubicBezTo>
                    <a:pt x="448945" y="1913890"/>
                    <a:pt x="25400" y="1490345"/>
                    <a:pt x="25400" y="969645"/>
                  </a:cubicBezTo>
                  <a:cubicBezTo>
                    <a:pt x="25400" y="448945"/>
                    <a:pt x="448945" y="25400"/>
                    <a:pt x="969645" y="25400"/>
                  </a:cubicBezTo>
                  <a:lnTo>
                    <a:pt x="8341668" y="25400"/>
                  </a:lnTo>
                  <a:cubicBezTo>
                    <a:pt x="8862368" y="25400"/>
                    <a:pt x="9285912" y="448945"/>
                    <a:pt x="9285912" y="969645"/>
                  </a:cubicBezTo>
                  <a:cubicBezTo>
                    <a:pt x="9285913" y="1490345"/>
                    <a:pt x="8862368" y="1913890"/>
                    <a:pt x="8341668" y="1913890"/>
                  </a:cubicBezTo>
                  <a:close/>
                </a:path>
              </a:pathLst>
            </a:custGeom>
            <a:solidFill>
              <a:srgbClr val="FF9D9D"/>
            </a:solidFill>
          </p:spPr>
        </p:sp>
      </p:grpSp>
      <p:sp>
        <p:nvSpPr>
          <p:cNvPr id="6" name="TextBox 6"/>
          <p:cNvSpPr txBox="1"/>
          <p:nvPr/>
        </p:nvSpPr>
        <p:spPr>
          <a:xfrm>
            <a:off x="4556248" y="1405412"/>
            <a:ext cx="8825005" cy="9417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419"/>
              </a:lnSpc>
            </a:pPr>
            <a:r>
              <a:rPr lang="en-US" sz="5299">
                <a:solidFill>
                  <a:srgbClr val="000000"/>
                </a:solidFill>
                <a:latin typeface="Amazing Grotesk"/>
              </a:rPr>
              <a:t>ФИЗМИНУТКА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D7D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 t="390" r="14061"/>
          <a:stretch>
            <a:fillRect/>
          </a:stretch>
        </p:blipFill>
        <p:spPr>
          <a:xfrm rot="5400000">
            <a:off x="-2581819" y="-31078"/>
            <a:ext cx="13448690" cy="10033096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rcRect/>
          <a:stretch>
            <a:fillRect/>
          </a:stretch>
        </p:blipFill>
        <p:spPr>
          <a:xfrm>
            <a:off x="5008077" y="-494570"/>
            <a:ext cx="7358043" cy="3908960"/>
          </a:xfrm>
          <a:prstGeom prst="rect">
            <a:avLst/>
          </a:prstGeom>
        </p:spPr>
      </p:pic>
      <p:sp>
        <p:nvSpPr>
          <p:cNvPr id="4" name="TextBox 4"/>
          <p:cNvSpPr txBox="1"/>
          <p:nvPr/>
        </p:nvSpPr>
        <p:spPr>
          <a:xfrm>
            <a:off x="4696802" y="549404"/>
            <a:ext cx="8271845" cy="182101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139"/>
              </a:lnSpc>
            </a:pPr>
            <a:r>
              <a:rPr lang="ru-RU" sz="5099" dirty="0" smtClean="0">
                <a:solidFill>
                  <a:srgbClr val="000000"/>
                </a:solidFill>
                <a:latin typeface="Amazing Grotesk"/>
              </a:rPr>
              <a:t>Вставь пропущенные слова.</a:t>
            </a:r>
            <a:endParaRPr lang="en-US" sz="5099" dirty="0">
              <a:solidFill>
                <a:srgbClr val="000000"/>
              </a:solidFill>
              <a:latin typeface="Amazing Grotesk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2134080" y="2924345"/>
            <a:ext cx="6412111" cy="105240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959"/>
              </a:lnSpc>
            </a:pPr>
            <a:r>
              <a:rPr lang="ru-RU" sz="6399" dirty="0" smtClean="0">
                <a:solidFill>
                  <a:srgbClr val="000000"/>
                </a:solidFill>
                <a:latin typeface="Amazing Grotesk Ultra"/>
              </a:rPr>
              <a:t>   </a:t>
            </a:r>
            <a:endParaRPr lang="en-US" sz="6399" dirty="0">
              <a:solidFill>
                <a:srgbClr val="000000"/>
              </a:solidFill>
              <a:latin typeface="Amazing Grotesk Ultra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1855325" y="4173739"/>
            <a:ext cx="6690866" cy="105240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959"/>
              </a:lnSpc>
            </a:pPr>
            <a:endParaRPr lang="en-US" sz="6399" dirty="0">
              <a:solidFill>
                <a:srgbClr val="000000"/>
              </a:solidFill>
              <a:latin typeface="Amazing Grotesk Ultra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1540308" y="5446524"/>
            <a:ext cx="6935539" cy="105240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959"/>
              </a:lnSpc>
            </a:pPr>
            <a:endParaRPr lang="en-US" sz="6399" dirty="0">
              <a:solidFill>
                <a:srgbClr val="000000"/>
              </a:solidFill>
              <a:latin typeface="Anaphora Fat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1556158" y="6582296"/>
            <a:ext cx="6903839" cy="105240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959"/>
              </a:lnSpc>
            </a:pPr>
            <a:endParaRPr lang="en-US" sz="6399" dirty="0">
              <a:solidFill>
                <a:srgbClr val="000000"/>
              </a:solidFill>
              <a:latin typeface="Anaphora Fat"/>
            </a:endParaRPr>
          </a:p>
        </p:txBody>
      </p:sp>
      <p:sp>
        <p:nvSpPr>
          <p:cNvPr id="10" name="TextBox 10"/>
          <p:cNvSpPr txBox="1"/>
          <p:nvPr/>
        </p:nvSpPr>
        <p:spPr>
          <a:xfrm>
            <a:off x="798645" y="8830360"/>
            <a:ext cx="7747546" cy="105240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959"/>
              </a:lnSpc>
            </a:pPr>
            <a:r>
              <a:rPr lang="ru-RU" sz="6399" dirty="0" smtClean="0">
                <a:solidFill>
                  <a:srgbClr val="000000"/>
                </a:solidFill>
                <a:latin typeface="Anaphora Fat"/>
              </a:rPr>
              <a:t> </a:t>
            </a:r>
            <a:endParaRPr lang="en-US" sz="6399" dirty="0">
              <a:solidFill>
                <a:srgbClr val="000000"/>
              </a:solidFill>
              <a:latin typeface="Anaphora Fat"/>
            </a:endParaRPr>
          </a:p>
        </p:txBody>
      </p:sp>
      <p:sp>
        <p:nvSpPr>
          <p:cNvPr id="15" name="TextBox 15"/>
          <p:cNvSpPr txBox="1"/>
          <p:nvPr/>
        </p:nvSpPr>
        <p:spPr>
          <a:xfrm>
            <a:off x="8913201" y="8830360"/>
            <a:ext cx="8531126" cy="105240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959"/>
              </a:lnSpc>
            </a:pPr>
            <a:r>
              <a:rPr lang="en-US" sz="6399" dirty="0">
                <a:solidFill>
                  <a:srgbClr val="000000"/>
                </a:solidFill>
                <a:latin typeface="Anaphora Fat"/>
              </a:rPr>
              <a:t> 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1888853" y="3653583"/>
            <a:ext cx="142494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dirty="0"/>
              <a:t> </a:t>
            </a:r>
            <a:r>
              <a:rPr lang="ru-RU" sz="4000" dirty="0"/>
              <a:t>Наш город _____________________ был основан </a:t>
            </a:r>
            <a:r>
              <a:rPr lang="ru-RU" sz="4000" dirty="0" smtClean="0"/>
              <a:t>в </a:t>
            </a:r>
            <a:r>
              <a:rPr lang="ru-RU" sz="4000" dirty="0"/>
              <a:t>1932 году.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922381" y="5234110"/>
            <a:ext cx="1178447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sz="4000" dirty="0"/>
              <a:t>Он расположен на </a:t>
            </a:r>
            <a:r>
              <a:rPr lang="ru-RU" sz="4000" dirty="0" smtClean="0"/>
              <a:t>обоих </a:t>
            </a:r>
            <a:r>
              <a:rPr lang="ru-RU" sz="4000" dirty="0"/>
              <a:t>берегах реки </a:t>
            </a:r>
            <a:r>
              <a:rPr lang="ru-RU" sz="4000" dirty="0" smtClean="0"/>
              <a:t>________.</a:t>
            </a:r>
            <a:endParaRPr lang="ru-RU" sz="4000" dirty="0"/>
          </a:p>
        </p:txBody>
      </p:sp>
      <p:sp>
        <p:nvSpPr>
          <p:cNvPr id="19" name="TextBox 18"/>
          <p:cNvSpPr txBox="1"/>
          <p:nvPr/>
        </p:nvSpPr>
        <p:spPr>
          <a:xfrm>
            <a:off x="1864469" y="6785331"/>
            <a:ext cx="185928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sz="4000" dirty="0"/>
              <a:t>В 2005 году в нашем городе установлен памятник__________________.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DFD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4769317" y="4216960"/>
            <a:ext cx="8809166" cy="2077836"/>
            <a:chOff x="0" y="0"/>
            <a:chExt cx="11745555" cy="2770448"/>
          </a:xfrm>
        </p:grpSpPr>
        <p:grpSp>
          <p:nvGrpSpPr>
            <p:cNvPr id="3" name="Group 3"/>
            <p:cNvGrpSpPr/>
            <p:nvPr/>
          </p:nvGrpSpPr>
          <p:grpSpPr>
            <a:xfrm>
              <a:off x="0" y="0"/>
              <a:ext cx="11745555" cy="2770448"/>
              <a:chOff x="0" y="0"/>
              <a:chExt cx="13360766" cy="3151431"/>
            </a:xfrm>
          </p:grpSpPr>
          <p:sp>
            <p:nvSpPr>
              <p:cNvPr id="4" name="Freeform 4"/>
              <p:cNvSpPr/>
              <p:nvPr/>
            </p:nvSpPr>
            <p:spPr>
              <a:xfrm>
                <a:off x="12700" y="12700"/>
                <a:ext cx="13335366" cy="3126031"/>
              </a:xfrm>
              <a:custGeom>
                <a:avLst/>
                <a:gdLst/>
                <a:ahLst/>
                <a:cxnLst/>
                <a:rect l="l" t="t" r="r" b="b"/>
                <a:pathLst>
                  <a:path w="13335366" h="3126031">
                    <a:moveTo>
                      <a:pt x="12378421" y="3126031"/>
                    </a:moveTo>
                    <a:lnTo>
                      <a:pt x="956945" y="3126031"/>
                    </a:lnTo>
                    <a:cubicBezTo>
                      <a:pt x="428371" y="3126031"/>
                      <a:pt x="0" y="2697533"/>
                      <a:pt x="0" y="1563015"/>
                    </a:cubicBezTo>
                    <a:lnTo>
                      <a:pt x="0" y="1563015"/>
                    </a:lnTo>
                    <a:cubicBezTo>
                      <a:pt x="0" y="428371"/>
                      <a:pt x="428371" y="0"/>
                      <a:pt x="956945" y="0"/>
                    </a:cubicBezTo>
                    <a:lnTo>
                      <a:pt x="12378421" y="0"/>
                    </a:lnTo>
                    <a:cubicBezTo>
                      <a:pt x="12906868" y="0"/>
                      <a:pt x="13335366" y="428371"/>
                      <a:pt x="13335366" y="1563015"/>
                    </a:cubicBezTo>
                    <a:lnTo>
                      <a:pt x="13335366" y="1563015"/>
                    </a:lnTo>
                    <a:cubicBezTo>
                      <a:pt x="13335366" y="2697533"/>
                      <a:pt x="12906869" y="3126031"/>
                      <a:pt x="12378421" y="3126031"/>
                    </a:cubicBezTo>
                    <a:close/>
                  </a:path>
                </a:pathLst>
              </a:custGeom>
              <a:solidFill>
                <a:srgbClr val="FF9D9D"/>
              </a:solidFill>
            </p:spPr>
          </p:sp>
          <p:sp>
            <p:nvSpPr>
              <p:cNvPr id="5" name="Freeform 5"/>
              <p:cNvSpPr/>
              <p:nvPr/>
            </p:nvSpPr>
            <p:spPr>
              <a:xfrm>
                <a:off x="0" y="0"/>
                <a:ext cx="13360766" cy="3151431"/>
              </a:xfrm>
              <a:custGeom>
                <a:avLst/>
                <a:gdLst/>
                <a:ahLst/>
                <a:cxnLst/>
                <a:rect l="l" t="t" r="r" b="b"/>
                <a:pathLst>
                  <a:path w="13360766" h="3151431">
                    <a:moveTo>
                      <a:pt x="12391121" y="0"/>
                    </a:moveTo>
                    <a:lnTo>
                      <a:pt x="969645" y="0"/>
                    </a:lnTo>
                    <a:cubicBezTo>
                      <a:pt x="434975" y="0"/>
                      <a:pt x="0" y="434975"/>
                      <a:pt x="0" y="1575715"/>
                    </a:cubicBezTo>
                    <a:cubicBezTo>
                      <a:pt x="0" y="2716456"/>
                      <a:pt x="434975" y="3151431"/>
                      <a:pt x="969645" y="3151431"/>
                    </a:cubicBezTo>
                    <a:lnTo>
                      <a:pt x="12391121" y="3151431"/>
                    </a:lnTo>
                    <a:cubicBezTo>
                      <a:pt x="12925792" y="3151431"/>
                      <a:pt x="13360766" y="2716456"/>
                      <a:pt x="13360766" y="1575715"/>
                    </a:cubicBezTo>
                    <a:cubicBezTo>
                      <a:pt x="13360766" y="434975"/>
                      <a:pt x="12925792" y="0"/>
                      <a:pt x="12391121" y="0"/>
                    </a:cubicBezTo>
                    <a:close/>
                    <a:moveTo>
                      <a:pt x="12391121" y="3126031"/>
                    </a:moveTo>
                    <a:lnTo>
                      <a:pt x="969645" y="3126031"/>
                    </a:lnTo>
                    <a:cubicBezTo>
                      <a:pt x="448945" y="3126031"/>
                      <a:pt x="25400" y="2702486"/>
                      <a:pt x="25400" y="1575715"/>
                    </a:cubicBezTo>
                    <a:cubicBezTo>
                      <a:pt x="25400" y="448945"/>
                      <a:pt x="448945" y="25400"/>
                      <a:pt x="969645" y="25400"/>
                    </a:cubicBezTo>
                    <a:lnTo>
                      <a:pt x="12391121" y="25400"/>
                    </a:lnTo>
                    <a:cubicBezTo>
                      <a:pt x="12911821" y="25400"/>
                      <a:pt x="13335366" y="448945"/>
                      <a:pt x="13335366" y="1575715"/>
                    </a:cubicBezTo>
                    <a:cubicBezTo>
                      <a:pt x="13335366" y="2702486"/>
                      <a:pt x="12911821" y="3126031"/>
                      <a:pt x="12391121" y="3126031"/>
                    </a:cubicBezTo>
                    <a:close/>
                  </a:path>
                </a:pathLst>
              </a:custGeom>
              <a:solidFill>
                <a:srgbClr val="FF9D9D"/>
              </a:solidFill>
            </p:spPr>
          </p:sp>
        </p:grpSp>
        <p:sp>
          <p:nvSpPr>
            <p:cNvPr id="6" name="TextBox 6"/>
            <p:cNvSpPr txBox="1"/>
            <p:nvPr/>
          </p:nvSpPr>
          <p:spPr>
            <a:xfrm>
              <a:off x="698157" y="235358"/>
              <a:ext cx="10349241" cy="2318783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6667"/>
                </a:lnSpc>
              </a:pPr>
              <a:r>
                <a:rPr lang="en-US" sz="6060">
                  <a:solidFill>
                    <a:srgbClr val="000000"/>
                  </a:solidFill>
                  <a:latin typeface="Amazing Grotesk"/>
                </a:rPr>
                <a:t>Имя Существительное</a:t>
              </a:r>
            </a:p>
          </p:txBody>
        </p:sp>
      </p:grpSp>
      <p:pic>
        <p:nvPicPr>
          <p:cNvPr id="7" name="Picture 7"/>
          <p:cNvPicPr>
            <a:picLocks noChangeAspect="1"/>
          </p:cNvPicPr>
          <p:nvPr/>
        </p:nvPicPr>
        <p:blipFill>
          <a:blip r:embed="rId3"/>
          <a:srcRect l="1995" r="1995"/>
          <a:stretch>
            <a:fillRect/>
          </a:stretch>
        </p:blipFill>
        <p:spPr>
          <a:xfrm>
            <a:off x="7427324" y="409087"/>
            <a:ext cx="3900880" cy="1239225"/>
          </a:xfrm>
          <a:prstGeom prst="rect">
            <a:avLst/>
          </a:prstGeom>
        </p:spPr>
      </p:pic>
      <p:pic>
        <p:nvPicPr>
          <p:cNvPr id="8" name="Picture 8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2442538" y="1681534"/>
            <a:ext cx="3905075" cy="1191048"/>
          </a:xfrm>
          <a:prstGeom prst="rect">
            <a:avLst/>
          </a:prstGeom>
        </p:spPr>
      </p:pic>
      <p:pic>
        <p:nvPicPr>
          <p:cNvPr id="9" name="Picture 9"/>
          <p:cNvPicPr>
            <a:picLocks noChangeAspect="1"/>
          </p:cNvPicPr>
          <p:nvPr/>
        </p:nvPicPr>
        <p:blipFill>
          <a:blip r:embed="rId3"/>
          <a:srcRect t="3305" b="954"/>
          <a:stretch>
            <a:fillRect/>
          </a:stretch>
        </p:blipFill>
        <p:spPr>
          <a:xfrm>
            <a:off x="14007851" y="3904088"/>
            <a:ext cx="3942704" cy="1151296"/>
          </a:xfrm>
          <a:prstGeom prst="rect">
            <a:avLst/>
          </a:prstGeom>
        </p:spPr>
      </p:pic>
      <p:pic>
        <p:nvPicPr>
          <p:cNvPr id="10" name="Picture 10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309009" y="3870719"/>
            <a:ext cx="3904909" cy="1190997"/>
          </a:xfrm>
          <a:prstGeom prst="rect">
            <a:avLst/>
          </a:prstGeom>
        </p:spPr>
      </p:pic>
      <p:pic>
        <p:nvPicPr>
          <p:cNvPr id="12" name="Picture 12"/>
          <p:cNvPicPr>
            <a:picLocks noChangeAspect="1"/>
          </p:cNvPicPr>
          <p:nvPr/>
        </p:nvPicPr>
        <p:blipFill>
          <a:blip r:embed="rId3"/>
          <a:srcRect l="4123" t="10802" r="4123"/>
          <a:stretch>
            <a:fillRect/>
          </a:stretch>
        </p:blipFill>
        <p:spPr>
          <a:xfrm>
            <a:off x="827352" y="6294796"/>
            <a:ext cx="3941965" cy="1168803"/>
          </a:xfrm>
          <a:prstGeom prst="rect">
            <a:avLst/>
          </a:prstGeom>
        </p:spPr>
      </p:pic>
      <p:pic>
        <p:nvPicPr>
          <p:cNvPr id="13" name="Picture 13"/>
          <p:cNvPicPr>
            <a:picLocks noChangeAspect="1"/>
          </p:cNvPicPr>
          <p:nvPr/>
        </p:nvPicPr>
        <p:blipFill>
          <a:blip r:embed="rId3"/>
          <a:srcRect t="606"/>
          <a:stretch>
            <a:fillRect/>
          </a:stretch>
        </p:blipFill>
        <p:spPr>
          <a:xfrm>
            <a:off x="13460595" y="6294796"/>
            <a:ext cx="3964453" cy="1201830"/>
          </a:xfrm>
          <a:prstGeom prst="rect">
            <a:avLst/>
          </a:prstGeom>
        </p:spPr>
      </p:pic>
      <p:pic>
        <p:nvPicPr>
          <p:cNvPr id="15" name="Picture 1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12831134" y="1724422"/>
            <a:ext cx="3904909" cy="1190997"/>
          </a:xfrm>
          <a:prstGeom prst="rect">
            <a:avLst/>
          </a:prstGeom>
        </p:spPr>
      </p:pic>
      <p:pic>
        <p:nvPicPr>
          <p:cNvPr id="16" name="Picture 16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8556193" y="1875834"/>
            <a:ext cx="1235414" cy="1401889"/>
          </a:xfrm>
          <a:prstGeom prst="rect">
            <a:avLst/>
          </a:prstGeom>
        </p:spPr>
      </p:pic>
      <p:pic>
        <p:nvPicPr>
          <p:cNvPr id="17" name="Picture 17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 rot="-9549858">
            <a:off x="6556537" y="6697209"/>
            <a:ext cx="1235414" cy="1401889"/>
          </a:xfrm>
          <a:prstGeom prst="rect">
            <a:avLst/>
          </a:prstGeom>
        </p:spPr>
      </p:pic>
      <p:pic>
        <p:nvPicPr>
          <p:cNvPr id="18" name="Picture 18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 rot="8832203">
            <a:off x="10710497" y="6517650"/>
            <a:ext cx="1235414" cy="1401889"/>
          </a:xfrm>
          <a:prstGeom prst="rect">
            <a:avLst/>
          </a:prstGeom>
        </p:spPr>
      </p:pic>
      <p:pic>
        <p:nvPicPr>
          <p:cNvPr id="19" name="Picture 19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 rot="-1306616">
            <a:off x="5677574" y="2959983"/>
            <a:ext cx="982199" cy="1114552"/>
          </a:xfrm>
          <a:prstGeom prst="rect">
            <a:avLst/>
          </a:prstGeom>
        </p:spPr>
      </p:pic>
      <p:pic>
        <p:nvPicPr>
          <p:cNvPr id="20" name="Picture 20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 rot="1349357">
            <a:off x="11980206" y="3167663"/>
            <a:ext cx="879474" cy="997985"/>
          </a:xfrm>
          <a:prstGeom prst="rect">
            <a:avLst/>
          </a:prstGeom>
        </p:spPr>
      </p:pic>
      <p:pic>
        <p:nvPicPr>
          <p:cNvPr id="21" name="Picture 21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 rot="-8100000">
            <a:off x="4907316" y="6277075"/>
            <a:ext cx="771239" cy="875165"/>
          </a:xfrm>
          <a:prstGeom prst="rect">
            <a:avLst/>
          </a:prstGeom>
        </p:spPr>
      </p:pic>
      <p:sp>
        <p:nvSpPr>
          <p:cNvPr id="22" name="TextBox 22"/>
          <p:cNvSpPr txBox="1"/>
          <p:nvPr/>
        </p:nvSpPr>
        <p:spPr>
          <a:xfrm>
            <a:off x="2115130" y="2016148"/>
            <a:ext cx="4716342" cy="59944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759"/>
              </a:lnSpc>
            </a:pPr>
            <a:r>
              <a:rPr lang="en-US" sz="3399" dirty="0">
                <a:solidFill>
                  <a:srgbClr val="000000"/>
                </a:solidFill>
                <a:latin typeface="Amazing Grotesk"/>
              </a:rPr>
              <a:t>КТО?</a:t>
            </a:r>
          </a:p>
        </p:txBody>
      </p:sp>
      <p:sp>
        <p:nvSpPr>
          <p:cNvPr id="23" name="TextBox 23"/>
          <p:cNvSpPr txBox="1"/>
          <p:nvPr/>
        </p:nvSpPr>
        <p:spPr>
          <a:xfrm>
            <a:off x="6168673" y="801517"/>
            <a:ext cx="6449687" cy="59944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759"/>
              </a:lnSpc>
            </a:pPr>
            <a:r>
              <a:rPr lang="en-US" sz="3399" dirty="0">
                <a:solidFill>
                  <a:srgbClr val="000000"/>
                </a:solidFill>
                <a:latin typeface="Amazing Grotesk"/>
              </a:rPr>
              <a:t>ПРЕДМЕТ</a:t>
            </a:r>
          </a:p>
        </p:txBody>
      </p:sp>
      <p:sp>
        <p:nvSpPr>
          <p:cNvPr id="24" name="TextBox 24"/>
          <p:cNvSpPr txBox="1"/>
          <p:nvPr/>
        </p:nvSpPr>
        <p:spPr>
          <a:xfrm>
            <a:off x="12407443" y="1977338"/>
            <a:ext cx="4752292" cy="59944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759"/>
              </a:lnSpc>
            </a:pPr>
            <a:r>
              <a:rPr lang="en-US" sz="3399" dirty="0">
                <a:solidFill>
                  <a:srgbClr val="000000"/>
                </a:solidFill>
                <a:latin typeface="Amazing Grotesk"/>
              </a:rPr>
              <a:t>ЧТО?</a:t>
            </a:r>
          </a:p>
        </p:txBody>
      </p:sp>
      <p:sp>
        <p:nvSpPr>
          <p:cNvPr id="25" name="TextBox 25"/>
          <p:cNvSpPr txBox="1"/>
          <p:nvPr/>
        </p:nvSpPr>
        <p:spPr>
          <a:xfrm>
            <a:off x="-203070" y="4137153"/>
            <a:ext cx="4929067" cy="59944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759"/>
              </a:lnSpc>
            </a:pPr>
            <a:r>
              <a:rPr lang="en-US" sz="3399" dirty="0">
                <a:solidFill>
                  <a:srgbClr val="000000"/>
                </a:solidFill>
                <a:latin typeface="Amazing Grotesk"/>
              </a:rPr>
              <a:t>ОДУШЕВЛЁННОЕ</a:t>
            </a:r>
          </a:p>
        </p:txBody>
      </p:sp>
      <p:sp>
        <p:nvSpPr>
          <p:cNvPr id="26" name="TextBox 26"/>
          <p:cNvSpPr txBox="1"/>
          <p:nvPr/>
        </p:nvSpPr>
        <p:spPr>
          <a:xfrm>
            <a:off x="13514670" y="4219704"/>
            <a:ext cx="4929067" cy="5168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060"/>
              </a:lnSpc>
            </a:pPr>
            <a:r>
              <a:rPr lang="en-US" sz="2900" dirty="0">
                <a:solidFill>
                  <a:srgbClr val="000000"/>
                </a:solidFill>
                <a:latin typeface="Amazing Grotesk"/>
              </a:rPr>
              <a:t>НЕОДУШЕВЛЁННОЕ</a:t>
            </a:r>
          </a:p>
        </p:txBody>
      </p:sp>
      <p:sp>
        <p:nvSpPr>
          <p:cNvPr id="27" name="TextBox 27"/>
          <p:cNvSpPr txBox="1"/>
          <p:nvPr/>
        </p:nvSpPr>
        <p:spPr>
          <a:xfrm>
            <a:off x="994314" y="6523336"/>
            <a:ext cx="3608040" cy="67967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319"/>
              </a:lnSpc>
            </a:pPr>
            <a:r>
              <a:rPr lang="en-US" sz="3600" dirty="0">
                <a:solidFill>
                  <a:srgbClr val="000000"/>
                </a:solidFill>
                <a:latin typeface="Amazing Grotesk"/>
              </a:rPr>
              <a:t>СОБСТВЕННОЕ</a:t>
            </a:r>
          </a:p>
        </p:txBody>
      </p:sp>
      <p:sp>
        <p:nvSpPr>
          <p:cNvPr id="28" name="TextBox 28"/>
          <p:cNvSpPr txBox="1"/>
          <p:nvPr/>
        </p:nvSpPr>
        <p:spPr>
          <a:xfrm>
            <a:off x="13578483" y="6638907"/>
            <a:ext cx="3680817" cy="54991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340"/>
              </a:lnSpc>
            </a:pPr>
            <a:r>
              <a:rPr lang="en-US" sz="3100" dirty="0">
                <a:solidFill>
                  <a:srgbClr val="000000"/>
                </a:solidFill>
                <a:latin typeface="Amazing Grotesk"/>
              </a:rPr>
              <a:t>НАРИЦАТЕЛЬНОЕ</a:t>
            </a:r>
          </a:p>
        </p:txBody>
      </p:sp>
      <p:pic>
        <p:nvPicPr>
          <p:cNvPr id="31" name="Picture 31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 rot="8423808">
            <a:off x="12669246" y="6276200"/>
            <a:ext cx="771239" cy="875165"/>
          </a:xfrm>
          <a:prstGeom prst="rect">
            <a:avLst/>
          </a:prstGeom>
        </p:spPr>
      </p:pic>
      <p:pic>
        <p:nvPicPr>
          <p:cNvPr id="32" name="Picture 32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 rot="-3374256">
            <a:off x="4003932" y="4864590"/>
            <a:ext cx="782288" cy="887703"/>
          </a:xfrm>
          <a:prstGeom prst="rect">
            <a:avLst/>
          </a:prstGeom>
        </p:spPr>
      </p:pic>
      <p:pic>
        <p:nvPicPr>
          <p:cNvPr id="33" name="Picture 33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 rot="2861386">
            <a:off x="13611478" y="4812026"/>
            <a:ext cx="782288" cy="8877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15930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D7D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 t="390" r="14061"/>
          <a:stretch>
            <a:fillRect/>
          </a:stretch>
        </p:blipFill>
        <p:spPr>
          <a:xfrm rot="5400000">
            <a:off x="-2351855" y="1027307"/>
            <a:ext cx="10606581" cy="7912804"/>
          </a:xfrm>
          <a:prstGeom prst="rect">
            <a:avLst/>
          </a:prstGeom>
        </p:spPr>
      </p:pic>
      <p:grpSp>
        <p:nvGrpSpPr>
          <p:cNvPr id="3" name="Group 3"/>
          <p:cNvGrpSpPr/>
          <p:nvPr/>
        </p:nvGrpSpPr>
        <p:grpSpPr>
          <a:xfrm>
            <a:off x="9674242" y="4444633"/>
            <a:ext cx="6319037" cy="2503164"/>
            <a:chOff x="0" y="0"/>
            <a:chExt cx="8425383" cy="3337552"/>
          </a:xfrm>
        </p:grpSpPr>
        <p:sp>
          <p:nvSpPr>
            <p:cNvPr id="4" name="AutoShape 4"/>
            <p:cNvSpPr/>
            <p:nvPr/>
          </p:nvSpPr>
          <p:spPr>
            <a:xfrm>
              <a:off x="0" y="0"/>
              <a:ext cx="8425383" cy="0"/>
            </a:xfrm>
            <a:prstGeom prst="line">
              <a:avLst/>
            </a:prstGeom>
            <a:ln w="12700" cap="rnd">
              <a:solidFill>
                <a:srgbClr val="000000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" name="AutoShape 5"/>
            <p:cNvSpPr/>
            <p:nvPr/>
          </p:nvSpPr>
          <p:spPr>
            <a:xfrm>
              <a:off x="0" y="3324852"/>
              <a:ext cx="8425383" cy="0"/>
            </a:xfrm>
            <a:prstGeom prst="line">
              <a:avLst/>
            </a:prstGeom>
            <a:ln w="12700" cap="rnd">
              <a:solidFill>
                <a:srgbClr val="000000"/>
              </a:solidFill>
              <a:prstDash val="solid"/>
              <a:headEnd type="none" w="sm" len="sm"/>
              <a:tailEnd type="none" w="sm" len="sm"/>
            </a:ln>
          </p:spPr>
        </p:sp>
      </p:grpSp>
      <p:grpSp>
        <p:nvGrpSpPr>
          <p:cNvPr id="6" name="Group 6"/>
          <p:cNvGrpSpPr/>
          <p:nvPr/>
        </p:nvGrpSpPr>
        <p:grpSpPr>
          <a:xfrm>
            <a:off x="212070" y="3282460"/>
            <a:ext cx="8427267" cy="4543425"/>
            <a:chOff x="0" y="0"/>
            <a:chExt cx="11236356" cy="6057900"/>
          </a:xfrm>
        </p:grpSpPr>
        <p:grpSp>
          <p:nvGrpSpPr>
            <p:cNvPr id="7" name="Group 7"/>
            <p:cNvGrpSpPr/>
            <p:nvPr/>
          </p:nvGrpSpPr>
          <p:grpSpPr>
            <a:xfrm>
              <a:off x="0" y="0"/>
              <a:ext cx="11236356" cy="6057900"/>
              <a:chOff x="0" y="0"/>
              <a:chExt cx="2850705" cy="1536912"/>
            </a:xfrm>
          </p:grpSpPr>
          <p:sp>
            <p:nvSpPr>
              <p:cNvPr id="8" name="Freeform 8"/>
              <p:cNvSpPr/>
              <p:nvPr/>
            </p:nvSpPr>
            <p:spPr>
              <a:xfrm>
                <a:off x="0" y="0"/>
                <a:ext cx="2850705" cy="1536912"/>
              </a:xfrm>
              <a:custGeom>
                <a:avLst/>
                <a:gdLst/>
                <a:ahLst/>
                <a:cxnLst/>
                <a:rect l="l" t="t" r="r" b="b"/>
                <a:pathLst>
                  <a:path w="2850705" h="1536912">
                    <a:moveTo>
                      <a:pt x="2726245" y="1536912"/>
                    </a:moveTo>
                    <a:lnTo>
                      <a:pt x="124460" y="1536912"/>
                    </a:lnTo>
                    <a:cubicBezTo>
                      <a:pt x="55880" y="1536912"/>
                      <a:pt x="0" y="1481032"/>
                      <a:pt x="0" y="1412452"/>
                    </a:cubicBezTo>
                    <a:lnTo>
                      <a:pt x="0" y="124460"/>
                    </a:lnTo>
                    <a:cubicBezTo>
                      <a:pt x="0" y="55880"/>
                      <a:pt x="55880" y="0"/>
                      <a:pt x="124460" y="0"/>
                    </a:cubicBezTo>
                    <a:lnTo>
                      <a:pt x="2726245" y="0"/>
                    </a:lnTo>
                    <a:cubicBezTo>
                      <a:pt x="2794825" y="0"/>
                      <a:pt x="2850705" y="55880"/>
                      <a:pt x="2850705" y="124460"/>
                    </a:cubicBezTo>
                    <a:lnTo>
                      <a:pt x="2850705" y="1412452"/>
                    </a:lnTo>
                    <a:cubicBezTo>
                      <a:pt x="2850705" y="1481032"/>
                      <a:pt x="2794825" y="1536912"/>
                      <a:pt x="2726245" y="1536912"/>
                    </a:cubicBezTo>
                    <a:close/>
                  </a:path>
                </a:pathLst>
              </a:custGeom>
              <a:solidFill>
                <a:srgbClr val="FF9D9D"/>
              </a:solidFill>
            </p:spPr>
          </p:sp>
        </p:grpSp>
        <p:sp>
          <p:nvSpPr>
            <p:cNvPr id="9" name="TextBox 9"/>
            <p:cNvSpPr txBox="1"/>
            <p:nvPr/>
          </p:nvSpPr>
          <p:spPr>
            <a:xfrm>
              <a:off x="1450037" y="1162050"/>
              <a:ext cx="8850203" cy="369570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7200"/>
                </a:lnSpc>
              </a:pPr>
              <a:r>
                <a:rPr lang="en-US" sz="6000">
                  <a:solidFill>
                    <a:srgbClr val="000000"/>
                  </a:solidFill>
                  <a:latin typeface="Amazing Grotesk Ultra"/>
                </a:rPr>
                <a:t>Нарицательное или собственное?</a:t>
              </a:r>
            </a:p>
          </p:txBody>
        </p:sp>
      </p:grpSp>
      <p:sp>
        <p:nvSpPr>
          <p:cNvPr id="10" name="TextBox 10"/>
          <p:cNvSpPr txBox="1"/>
          <p:nvPr/>
        </p:nvSpPr>
        <p:spPr>
          <a:xfrm>
            <a:off x="8926996" y="2233122"/>
            <a:ext cx="7907040" cy="179536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000"/>
              </a:lnSpc>
            </a:pPr>
            <a:r>
              <a:rPr lang="en-US" sz="5000" dirty="0" smtClean="0">
                <a:solidFill>
                  <a:srgbClr val="000000"/>
                </a:solidFill>
                <a:latin typeface="Amazing Grotesk"/>
              </a:rPr>
              <a:t>Н</a:t>
            </a:r>
            <a:r>
              <a:rPr lang="ru-RU" sz="5000" dirty="0" smtClean="0">
                <a:solidFill>
                  <a:srgbClr val="000000"/>
                </a:solidFill>
                <a:latin typeface="Amazing Grotesk"/>
              </a:rPr>
              <a:t>АШ</a:t>
            </a:r>
            <a:r>
              <a:rPr lang="en-US" sz="5000" dirty="0" smtClean="0">
                <a:solidFill>
                  <a:srgbClr val="000000"/>
                </a:solidFill>
                <a:latin typeface="Amazing Grotesk"/>
              </a:rPr>
              <a:t> </a:t>
            </a:r>
            <a:r>
              <a:rPr lang="ru-RU" sz="5000" dirty="0" smtClean="0">
                <a:solidFill>
                  <a:srgbClr val="000000"/>
                </a:solidFill>
                <a:latin typeface="Amazing Grotesk"/>
              </a:rPr>
              <a:t>ШАРИК ПОЙМАЛ</a:t>
            </a:r>
            <a:r>
              <a:rPr lang="en-US" sz="5000" dirty="0" smtClean="0">
                <a:solidFill>
                  <a:srgbClr val="000000"/>
                </a:solidFill>
                <a:latin typeface="Amazing Grotesk"/>
              </a:rPr>
              <a:t> </a:t>
            </a:r>
            <a:r>
              <a:rPr lang="ru-RU" sz="5000" dirty="0" smtClean="0">
                <a:solidFill>
                  <a:srgbClr val="000000"/>
                </a:solidFill>
                <a:latin typeface="Amazing Grotesk"/>
              </a:rPr>
              <a:t>ВОЗДУШНЫЙ ШАРИК.</a:t>
            </a:r>
            <a:endParaRPr lang="en-US" sz="5000" dirty="0">
              <a:solidFill>
                <a:srgbClr val="000000"/>
              </a:solidFill>
              <a:latin typeface="Amazing Grotesk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9144000" y="4850359"/>
            <a:ext cx="7473033" cy="17780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000"/>
              </a:lnSpc>
            </a:pPr>
            <a:r>
              <a:rPr lang="ru-RU" sz="5000" dirty="0" smtClean="0">
                <a:solidFill>
                  <a:srgbClr val="000000"/>
                </a:solidFill>
                <a:latin typeface="Amazing Grotesk"/>
              </a:rPr>
              <a:t>НЕ БОЙСЯ МОРОЗОВ</a:t>
            </a:r>
            <a:r>
              <a:rPr lang="en-US" sz="5000" dirty="0" smtClean="0">
                <a:solidFill>
                  <a:srgbClr val="000000"/>
                </a:solidFill>
                <a:latin typeface="Amazing Grotesk"/>
              </a:rPr>
              <a:t>, </a:t>
            </a:r>
            <a:r>
              <a:rPr lang="ru-RU" sz="5000" dirty="0" smtClean="0">
                <a:solidFill>
                  <a:srgbClr val="000000"/>
                </a:solidFill>
                <a:latin typeface="Amazing Grotesk"/>
              </a:rPr>
              <a:t>СЕРЁЖА МОРОЗОВ</a:t>
            </a:r>
            <a:r>
              <a:rPr lang="en-US" sz="5000" dirty="0" smtClean="0">
                <a:solidFill>
                  <a:srgbClr val="000000"/>
                </a:solidFill>
                <a:latin typeface="Amazing Grotesk"/>
              </a:rPr>
              <a:t>.</a:t>
            </a:r>
            <a:endParaRPr lang="en-US" sz="5000" dirty="0">
              <a:solidFill>
                <a:srgbClr val="000000"/>
              </a:solidFill>
              <a:latin typeface="Amazing Grotesk"/>
            </a:endParaRPr>
          </a:p>
        </p:txBody>
      </p:sp>
      <p:sp>
        <p:nvSpPr>
          <p:cNvPr id="12" name="TextBox 12"/>
          <p:cNvSpPr txBox="1"/>
          <p:nvPr/>
        </p:nvSpPr>
        <p:spPr>
          <a:xfrm>
            <a:off x="8639337" y="7374512"/>
            <a:ext cx="8388846" cy="17780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000"/>
              </a:lnSpc>
            </a:pPr>
            <a:r>
              <a:rPr lang="ru-RU" sz="5000" dirty="0" smtClean="0">
                <a:solidFill>
                  <a:srgbClr val="000000"/>
                </a:solidFill>
                <a:latin typeface="Amazing Grotesk"/>
              </a:rPr>
              <a:t>НАША </a:t>
            </a:r>
            <a:r>
              <a:rPr lang="en-US" sz="5000" dirty="0" smtClean="0">
                <a:solidFill>
                  <a:srgbClr val="000000"/>
                </a:solidFill>
                <a:latin typeface="Amazing Grotesk"/>
              </a:rPr>
              <a:t> </a:t>
            </a:r>
            <a:r>
              <a:rPr lang="ru-RU" sz="5000" dirty="0" smtClean="0">
                <a:solidFill>
                  <a:srgbClr val="000000"/>
                </a:solidFill>
                <a:latin typeface="Amazing Grotesk"/>
              </a:rPr>
              <a:t>ПОЛЯ</a:t>
            </a:r>
            <a:r>
              <a:rPr lang="en-US" sz="5000" dirty="0" smtClean="0">
                <a:solidFill>
                  <a:srgbClr val="000000"/>
                </a:solidFill>
                <a:latin typeface="Amazing Grotesk"/>
              </a:rPr>
              <a:t> </a:t>
            </a:r>
            <a:r>
              <a:rPr lang="ru-RU" sz="5000" dirty="0" smtClean="0">
                <a:solidFill>
                  <a:srgbClr val="000000"/>
                </a:solidFill>
                <a:latin typeface="Amazing Grotesk"/>
              </a:rPr>
              <a:t>ВЕРНУЛАСЬ</a:t>
            </a:r>
            <a:endParaRPr lang="en-US" sz="5000" dirty="0">
              <a:solidFill>
                <a:srgbClr val="000000"/>
              </a:solidFill>
              <a:latin typeface="Amazing Grotesk"/>
            </a:endParaRPr>
          </a:p>
          <a:p>
            <a:pPr algn="ctr">
              <a:lnSpc>
                <a:spcPts val="7000"/>
              </a:lnSpc>
            </a:pPr>
            <a:r>
              <a:rPr lang="en-US" sz="5000" dirty="0">
                <a:solidFill>
                  <a:srgbClr val="000000"/>
                </a:solidFill>
                <a:latin typeface="Amazing Grotesk"/>
              </a:rPr>
              <a:t> </a:t>
            </a:r>
            <a:r>
              <a:rPr lang="ru-RU" sz="5000" smtClean="0">
                <a:solidFill>
                  <a:srgbClr val="000000"/>
                </a:solidFill>
                <a:latin typeface="Amazing Grotesk"/>
              </a:rPr>
              <a:t>С ПОЛЯ</a:t>
            </a:r>
            <a:r>
              <a:rPr lang="en-US" sz="5000" smtClean="0">
                <a:solidFill>
                  <a:srgbClr val="000000"/>
                </a:solidFill>
                <a:latin typeface="Amazing Grotesk"/>
              </a:rPr>
              <a:t>.</a:t>
            </a:r>
            <a:endParaRPr lang="en-US" sz="5000" dirty="0">
              <a:solidFill>
                <a:srgbClr val="000000"/>
              </a:solidFill>
              <a:latin typeface="Amazing Grotesk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DFD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4769317" y="4216960"/>
            <a:ext cx="8809166" cy="2077836"/>
            <a:chOff x="0" y="0"/>
            <a:chExt cx="11745555" cy="2770448"/>
          </a:xfrm>
        </p:grpSpPr>
        <p:grpSp>
          <p:nvGrpSpPr>
            <p:cNvPr id="3" name="Group 3"/>
            <p:cNvGrpSpPr/>
            <p:nvPr/>
          </p:nvGrpSpPr>
          <p:grpSpPr>
            <a:xfrm>
              <a:off x="0" y="0"/>
              <a:ext cx="11745555" cy="2770448"/>
              <a:chOff x="0" y="0"/>
              <a:chExt cx="13360766" cy="3151431"/>
            </a:xfrm>
          </p:grpSpPr>
          <p:sp>
            <p:nvSpPr>
              <p:cNvPr id="4" name="Freeform 4"/>
              <p:cNvSpPr/>
              <p:nvPr/>
            </p:nvSpPr>
            <p:spPr>
              <a:xfrm>
                <a:off x="12700" y="12700"/>
                <a:ext cx="13335366" cy="3126031"/>
              </a:xfrm>
              <a:custGeom>
                <a:avLst/>
                <a:gdLst/>
                <a:ahLst/>
                <a:cxnLst/>
                <a:rect l="l" t="t" r="r" b="b"/>
                <a:pathLst>
                  <a:path w="13335366" h="3126031">
                    <a:moveTo>
                      <a:pt x="12378421" y="3126031"/>
                    </a:moveTo>
                    <a:lnTo>
                      <a:pt x="956945" y="3126031"/>
                    </a:lnTo>
                    <a:cubicBezTo>
                      <a:pt x="428371" y="3126031"/>
                      <a:pt x="0" y="2697533"/>
                      <a:pt x="0" y="1563015"/>
                    </a:cubicBezTo>
                    <a:lnTo>
                      <a:pt x="0" y="1563015"/>
                    </a:lnTo>
                    <a:cubicBezTo>
                      <a:pt x="0" y="428371"/>
                      <a:pt x="428371" y="0"/>
                      <a:pt x="956945" y="0"/>
                    </a:cubicBezTo>
                    <a:lnTo>
                      <a:pt x="12378421" y="0"/>
                    </a:lnTo>
                    <a:cubicBezTo>
                      <a:pt x="12906868" y="0"/>
                      <a:pt x="13335366" y="428371"/>
                      <a:pt x="13335366" y="1563015"/>
                    </a:cubicBezTo>
                    <a:lnTo>
                      <a:pt x="13335366" y="1563015"/>
                    </a:lnTo>
                    <a:cubicBezTo>
                      <a:pt x="13335366" y="2697533"/>
                      <a:pt x="12906869" y="3126031"/>
                      <a:pt x="12378421" y="3126031"/>
                    </a:cubicBezTo>
                    <a:close/>
                  </a:path>
                </a:pathLst>
              </a:custGeom>
              <a:solidFill>
                <a:srgbClr val="FF9D9D"/>
              </a:solidFill>
            </p:spPr>
          </p:sp>
          <p:sp>
            <p:nvSpPr>
              <p:cNvPr id="5" name="Freeform 5"/>
              <p:cNvSpPr/>
              <p:nvPr/>
            </p:nvSpPr>
            <p:spPr>
              <a:xfrm>
                <a:off x="0" y="0"/>
                <a:ext cx="13360766" cy="3151431"/>
              </a:xfrm>
              <a:custGeom>
                <a:avLst/>
                <a:gdLst/>
                <a:ahLst/>
                <a:cxnLst/>
                <a:rect l="l" t="t" r="r" b="b"/>
                <a:pathLst>
                  <a:path w="13360766" h="3151431">
                    <a:moveTo>
                      <a:pt x="12391121" y="0"/>
                    </a:moveTo>
                    <a:lnTo>
                      <a:pt x="969645" y="0"/>
                    </a:lnTo>
                    <a:cubicBezTo>
                      <a:pt x="434975" y="0"/>
                      <a:pt x="0" y="434975"/>
                      <a:pt x="0" y="1575715"/>
                    </a:cubicBezTo>
                    <a:cubicBezTo>
                      <a:pt x="0" y="2716456"/>
                      <a:pt x="434975" y="3151431"/>
                      <a:pt x="969645" y="3151431"/>
                    </a:cubicBezTo>
                    <a:lnTo>
                      <a:pt x="12391121" y="3151431"/>
                    </a:lnTo>
                    <a:cubicBezTo>
                      <a:pt x="12925792" y="3151431"/>
                      <a:pt x="13360766" y="2716456"/>
                      <a:pt x="13360766" y="1575715"/>
                    </a:cubicBezTo>
                    <a:cubicBezTo>
                      <a:pt x="13360766" y="434975"/>
                      <a:pt x="12925792" y="0"/>
                      <a:pt x="12391121" y="0"/>
                    </a:cubicBezTo>
                    <a:close/>
                    <a:moveTo>
                      <a:pt x="12391121" y="3126031"/>
                    </a:moveTo>
                    <a:lnTo>
                      <a:pt x="969645" y="3126031"/>
                    </a:lnTo>
                    <a:cubicBezTo>
                      <a:pt x="448945" y="3126031"/>
                      <a:pt x="25400" y="2702486"/>
                      <a:pt x="25400" y="1575715"/>
                    </a:cubicBezTo>
                    <a:cubicBezTo>
                      <a:pt x="25400" y="448945"/>
                      <a:pt x="448945" y="25400"/>
                      <a:pt x="969645" y="25400"/>
                    </a:cubicBezTo>
                    <a:lnTo>
                      <a:pt x="12391121" y="25400"/>
                    </a:lnTo>
                    <a:cubicBezTo>
                      <a:pt x="12911821" y="25400"/>
                      <a:pt x="13335366" y="448945"/>
                      <a:pt x="13335366" y="1575715"/>
                    </a:cubicBezTo>
                    <a:cubicBezTo>
                      <a:pt x="13335366" y="2702486"/>
                      <a:pt x="12911821" y="3126031"/>
                      <a:pt x="12391121" y="3126031"/>
                    </a:cubicBezTo>
                    <a:close/>
                  </a:path>
                </a:pathLst>
              </a:custGeom>
              <a:solidFill>
                <a:srgbClr val="FF9D9D"/>
              </a:solidFill>
            </p:spPr>
          </p:sp>
        </p:grpSp>
        <p:sp>
          <p:nvSpPr>
            <p:cNvPr id="6" name="TextBox 6"/>
            <p:cNvSpPr txBox="1"/>
            <p:nvPr/>
          </p:nvSpPr>
          <p:spPr>
            <a:xfrm>
              <a:off x="698157" y="235358"/>
              <a:ext cx="10349241" cy="2318783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6667"/>
                </a:lnSpc>
              </a:pPr>
              <a:r>
                <a:rPr lang="en-US" sz="6060">
                  <a:solidFill>
                    <a:srgbClr val="000000"/>
                  </a:solidFill>
                  <a:latin typeface="Amazing Grotesk"/>
                </a:rPr>
                <a:t>Имя Существительное</a:t>
              </a:r>
            </a:p>
          </p:txBody>
        </p:sp>
      </p:grpSp>
      <p:pic>
        <p:nvPicPr>
          <p:cNvPr id="7" name="Picture 7"/>
          <p:cNvPicPr>
            <a:picLocks noChangeAspect="1"/>
          </p:cNvPicPr>
          <p:nvPr/>
        </p:nvPicPr>
        <p:blipFill>
          <a:blip r:embed="rId3"/>
          <a:srcRect l="1995" r="1995"/>
          <a:stretch>
            <a:fillRect/>
          </a:stretch>
        </p:blipFill>
        <p:spPr>
          <a:xfrm>
            <a:off x="7427324" y="409087"/>
            <a:ext cx="3900880" cy="1239225"/>
          </a:xfrm>
          <a:prstGeom prst="rect">
            <a:avLst/>
          </a:prstGeom>
        </p:spPr>
      </p:pic>
      <p:pic>
        <p:nvPicPr>
          <p:cNvPr id="8" name="Picture 8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2442538" y="1681534"/>
            <a:ext cx="3905075" cy="1191048"/>
          </a:xfrm>
          <a:prstGeom prst="rect">
            <a:avLst/>
          </a:prstGeom>
        </p:spPr>
      </p:pic>
      <p:pic>
        <p:nvPicPr>
          <p:cNvPr id="9" name="Picture 9"/>
          <p:cNvPicPr>
            <a:picLocks noChangeAspect="1"/>
          </p:cNvPicPr>
          <p:nvPr/>
        </p:nvPicPr>
        <p:blipFill>
          <a:blip r:embed="rId3"/>
          <a:srcRect t="3305" b="954"/>
          <a:stretch>
            <a:fillRect/>
          </a:stretch>
        </p:blipFill>
        <p:spPr>
          <a:xfrm>
            <a:off x="14007851" y="3904088"/>
            <a:ext cx="3942704" cy="1151296"/>
          </a:xfrm>
          <a:prstGeom prst="rect">
            <a:avLst/>
          </a:prstGeom>
        </p:spPr>
      </p:pic>
      <p:pic>
        <p:nvPicPr>
          <p:cNvPr id="10" name="Picture 10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309009" y="3870719"/>
            <a:ext cx="3904909" cy="1190997"/>
          </a:xfrm>
          <a:prstGeom prst="rect">
            <a:avLst/>
          </a:prstGeom>
        </p:spPr>
      </p:pic>
      <p:pic>
        <p:nvPicPr>
          <p:cNvPr id="11" name="Picture 11"/>
          <p:cNvPicPr>
            <a:picLocks noChangeAspect="1"/>
          </p:cNvPicPr>
          <p:nvPr/>
        </p:nvPicPr>
        <p:blipFill>
          <a:blip r:embed="rId3"/>
          <a:srcRect t="2059"/>
          <a:stretch>
            <a:fillRect/>
          </a:stretch>
        </p:blipFill>
        <p:spPr>
          <a:xfrm>
            <a:off x="10866606" y="8506890"/>
            <a:ext cx="3916983" cy="1170079"/>
          </a:xfrm>
          <a:prstGeom prst="rect">
            <a:avLst/>
          </a:prstGeom>
        </p:spPr>
      </p:pic>
      <p:pic>
        <p:nvPicPr>
          <p:cNvPr id="12" name="Picture 12"/>
          <p:cNvPicPr>
            <a:picLocks noChangeAspect="1"/>
          </p:cNvPicPr>
          <p:nvPr/>
        </p:nvPicPr>
        <p:blipFill>
          <a:blip r:embed="rId3"/>
          <a:srcRect l="4123" t="10802" r="4123"/>
          <a:stretch>
            <a:fillRect/>
          </a:stretch>
        </p:blipFill>
        <p:spPr>
          <a:xfrm>
            <a:off x="827352" y="6294796"/>
            <a:ext cx="3941965" cy="1168803"/>
          </a:xfrm>
          <a:prstGeom prst="rect">
            <a:avLst/>
          </a:prstGeom>
        </p:spPr>
      </p:pic>
      <p:pic>
        <p:nvPicPr>
          <p:cNvPr id="13" name="Picture 13"/>
          <p:cNvPicPr>
            <a:picLocks noChangeAspect="1"/>
          </p:cNvPicPr>
          <p:nvPr/>
        </p:nvPicPr>
        <p:blipFill>
          <a:blip r:embed="rId3"/>
          <a:srcRect t="606"/>
          <a:stretch>
            <a:fillRect/>
          </a:stretch>
        </p:blipFill>
        <p:spPr>
          <a:xfrm>
            <a:off x="13460595" y="6294796"/>
            <a:ext cx="3964453" cy="1201830"/>
          </a:xfrm>
          <a:prstGeom prst="rect">
            <a:avLst/>
          </a:prstGeom>
        </p:spPr>
      </p:pic>
      <p:pic>
        <p:nvPicPr>
          <p:cNvPr id="14" name="Picture 14"/>
          <p:cNvPicPr>
            <a:picLocks noChangeAspect="1"/>
          </p:cNvPicPr>
          <p:nvPr/>
        </p:nvPicPr>
        <p:blipFill>
          <a:blip r:embed="rId3"/>
          <a:srcRect l="1345" r="1345"/>
          <a:stretch>
            <a:fillRect/>
          </a:stretch>
        </p:blipFill>
        <p:spPr>
          <a:xfrm>
            <a:off x="4213918" y="8422421"/>
            <a:ext cx="3909509" cy="1225372"/>
          </a:xfrm>
          <a:prstGeom prst="rect">
            <a:avLst/>
          </a:prstGeom>
        </p:spPr>
      </p:pic>
      <p:pic>
        <p:nvPicPr>
          <p:cNvPr id="15" name="Picture 1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12831134" y="1724422"/>
            <a:ext cx="3904909" cy="1190997"/>
          </a:xfrm>
          <a:prstGeom prst="rect">
            <a:avLst/>
          </a:prstGeom>
        </p:spPr>
      </p:pic>
      <p:pic>
        <p:nvPicPr>
          <p:cNvPr id="16" name="Picture 16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8556193" y="1875834"/>
            <a:ext cx="1235414" cy="1401889"/>
          </a:xfrm>
          <a:prstGeom prst="rect">
            <a:avLst/>
          </a:prstGeom>
        </p:spPr>
      </p:pic>
      <p:pic>
        <p:nvPicPr>
          <p:cNvPr id="17" name="Picture 17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 rot="-9549858">
            <a:off x="6556536" y="6739199"/>
            <a:ext cx="1235414" cy="1401889"/>
          </a:xfrm>
          <a:prstGeom prst="rect">
            <a:avLst/>
          </a:prstGeom>
        </p:spPr>
      </p:pic>
      <p:pic>
        <p:nvPicPr>
          <p:cNvPr id="18" name="Picture 18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 rot="8832203">
            <a:off x="10715504" y="6602498"/>
            <a:ext cx="1249340" cy="1417692"/>
          </a:xfrm>
          <a:prstGeom prst="rect">
            <a:avLst/>
          </a:prstGeom>
        </p:spPr>
      </p:pic>
      <p:pic>
        <p:nvPicPr>
          <p:cNvPr id="19" name="Picture 19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 rot="-1306616">
            <a:off x="5677574" y="2959983"/>
            <a:ext cx="982199" cy="1114552"/>
          </a:xfrm>
          <a:prstGeom prst="rect">
            <a:avLst/>
          </a:prstGeom>
        </p:spPr>
      </p:pic>
      <p:pic>
        <p:nvPicPr>
          <p:cNvPr id="20" name="Picture 20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 rot="1349357">
            <a:off x="11980206" y="3167663"/>
            <a:ext cx="879474" cy="997985"/>
          </a:xfrm>
          <a:prstGeom prst="rect">
            <a:avLst/>
          </a:prstGeom>
        </p:spPr>
      </p:pic>
      <p:pic>
        <p:nvPicPr>
          <p:cNvPr id="21" name="Picture 21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 rot="-8100000">
            <a:off x="4922470" y="6287049"/>
            <a:ext cx="771239" cy="875165"/>
          </a:xfrm>
          <a:prstGeom prst="rect">
            <a:avLst/>
          </a:prstGeom>
        </p:spPr>
      </p:pic>
      <p:sp>
        <p:nvSpPr>
          <p:cNvPr id="22" name="TextBox 22"/>
          <p:cNvSpPr txBox="1"/>
          <p:nvPr/>
        </p:nvSpPr>
        <p:spPr>
          <a:xfrm>
            <a:off x="2115130" y="2016148"/>
            <a:ext cx="4716342" cy="59944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759"/>
              </a:lnSpc>
            </a:pPr>
            <a:r>
              <a:rPr lang="en-US" sz="3399" dirty="0">
                <a:solidFill>
                  <a:srgbClr val="000000"/>
                </a:solidFill>
                <a:latin typeface="Amazing Grotesk"/>
              </a:rPr>
              <a:t>КТО?</a:t>
            </a:r>
          </a:p>
        </p:txBody>
      </p:sp>
      <p:sp>
        <p:nvSpPr>
          <p:cNvPr id="23" name="TextBox 23"/>
          <p:cNvSpPr txBox="1"/>
          <p:nvPr/>
        </p:nvSpPr>
        <p:spPr>
          <a:xfrm>
            <a:off x="6168673" y="801517"/>
            <a:ext cx="6449687" cy="59944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759"/>
              </a:lnSpc>
            </a:pPr>
            <a:r>
              <a:rPr lang="en-US" sz="3399" dirty="0">
                <a:solidFill>
                  <a:srgbClr val="000000"/>
                </a:solidFill>
                <a:latin typeface="Amazing Grotesk"/>
              </a:rPr>
              <a:t>ПРЕДМЕТ</a:t>
            </a:r>
          </a:p>
        </p:txBody>
      </p:sp>
      <p:sp>
        <p:nvSpPr>
          <p:cNvPr id="24" name="TextBox 24"/>
          <p:cNvSpPr txBox="1"/>
          <p:nvPr/>
        </p:nvSpPr>
        <p:spPr>
          <a:xfrm>
            <a:off x="12407443" y="1977338"/>
            <a:ext cx="4752292" cy="59944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759"/>
              </a:lnSpc>
            </a:pPr>
            <a:r>
              <a:rPr lang="en-US" sz="3399" dirty="0">
                <a:solidFill>
                  <a:srgbClr val="000000"/>
                </a:solidFill>
                <a:latin typeface="Amazing Grotesk"/>
              </a:rPr>
              <a:t>ЧТО?</a:t>
            </a:r>
          </a:p>
        </p:txBody>
      </p:sp>
      <p:sp>
        <p:nvSpPr>
          <p:cNvPr id="25" name="TextBox 25"/>
          <p:cNvSpPr txBox="1"/>
          <p:nvPr/>
        </p:nvSpPr>
        <p:spPr>
          <a:xfrm>
            <a:off x="-203070" y="4137153"/>
            <a:ext cx="4929067" cy="59944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759"/>
              </a:lnSpc>
            </a:pPr>
            <a:r>
              <a:rPr lang="en-US" sz="3399" dirty="0">
                <a:solidFill>
                  <a:srgbClr val="000000"/>
                </a:solidFill>
                <a:latin typeface="Amazing Grotesk"/>
              </a:rPr>
              <a:t>ОДУШЕВЛЁННОЕ</a:t>
            </a:r>
          </a:p>
        </p:txBody>
      </p:sp>
      <p:sp>
        <p:nvSpPr>
          <p:cNvPr id="26" name="TextBox 26"/>
          <p:cNvSpPr txBox="1"/>
          <p:nvPr/>
        </p:nvSpPr>
        <p:spPr>
          <a:xfrm>
            <a:off x="13514670" y="4219704"/>
            <a:ext cx="4929067" cy="5168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060"/>
              </a:lnSpc>
            </a:pPr>
            <a:r>
              <a:rPr lang="en-US" sz="2900" dirty="0">
                <a:solidFill>
                  <a:srgbClr val="000000"/>
                </a:solidFill>
                <a:latin typeface="Amazing Grotesk"/>
              </a:rPr>
              <a:t>НЕОДУШЕВЛЁННОЕ</a:t>
            </a:r>
          </a:p>
        </p:txBody>
      </p:sp>
      <p:sp>
        <p:nvSpPr>
          <p:cNvPr id="27" name="TextBox 27"/>
          <p:cNvSpPr txBox="1"/>
          <p:nvPr/>
        </p:nvSpPr>
        <p:spPr>
          <a:xfrm>
            <a:off x="994314" y="6523336"/>
            <a:ext cx="3608040" cy="67967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319"/>
              </a:lnSpc>
            </a:pPr>
            <a:r>
              <a:rPr lang="en-US" sz="3600" dirty="0">
                <a:solidFill>
                  <a:srgbClr val="000000"/>
                </a:solidFill>
                <a:latin typeface="Amazing Grotesk"/>
              </a:rPr>
              <a:t>СОБСТВЕННОЕ</a:t>
            </a:r>
          </a:p>
        </p:txBody>
      </p:sp>
      <p:sp>
        <p:nvSpPr>
          <p:cNvPr id="28" name="TextBox 28"/>
          <p:cNvSpPr txBox="1"/>
          <p:nvPr/>
        </p:nvSpPr>
        <p:spPr>
          <a:xfrm>
            <a:off x="13578483" y="6638907"/>
            <a:ext cx="3680817" cy="54991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340"/>
              </a:lnSpc>
            </a:pPr>
            <a:r>
              <a:rPr lang="en-US" sz="3100" dirty="0">
                <a:solidFill>
                  <a:srgbClr val="000000"/>
                </a:solidFill>
                <a:latin typeface="Amazing Grotesk"/>
              </a:rPr>
              <a:t>НАРИЦАТЕЛЬНОЕ</a:t>
            </a:r>
          </a:p>
        </p:txBody>
      </p:sp>
      <p:sp>
        <p:nvSpPr>
          <p:cNvPr id="29" name="TextBox 29"/>
          <p:cNvSpPr txBox="1"/>
          <p:nvPr/>
        </p:nvSpPr>
        <p:spPr>
          <a:xfrm>
            <a:off x="11068117" y="8664020"/>
            <a:ext cx="3526035" cy="10129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018"/>
              </a:lnSpc>
            </a:pPr>
            <a:r>
              <a:rPr lang="en-US" sz="2870" dirty="0">
                <a:solidFill>
                  <a:srgbClr val="000000"/>
                </a:solidFill>
                <a:latin typeface="Amazing Grotesk"/>
              </a:rPr>
              <a:t>МНОЖЕСТВЕННОЕ ЧИСЛО</a:t>
            </a:r>
          </a:p>
        </p:txBody>
      </p:sp>
      <p:sp>
        <p:nvSpPr>
          <p:cNvPr id="30" name="TextBox 30"/>
          <p:cNvSpPr txBox="1"/>
          <p:nvPr/>
        </p:nvSpPr>
        <p:spPr>
          <a:xfrm>
            <a:off x="4602354" y="8519923"/>
            <a:ext cx="3220827" cy="102317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037"/>
              </a:lnSpc>
            </a:pPr>
            <a:r>
              <a:rPr lang="en-US" sz="2883" dirty="0">
                <a:solidFill>
                  <a:srgbClr val="000000"/>
                </a:solidFill>
                <a:latin typeface="Amazing Grotesk"/>
              </a:rPr>
              <a:t>ЕДИНСТВЕННОЕ </a:t>
            </a:r>
          </a:p>
          <a:p>
            <a:pPr algn="ctr">
              <a:lnSpc>
                <a:spcPts val="4037"/>
              </a:lnSpc>
            </a:pPr>
            <a:r>
              <a:rPr lang="en-US" sz="2883" dirty="0">
                <a:solidFill>
                  <a:srgbClr val="000000"/>
                </a:solidFill>
                <a:latin typeface="Amazing Grotesk"/>
              </a:rPr>
              <a:t>ЧИСЛО</a:t>
            </a:r>
          </a:p>
        </p:txBody>
      </p:sp>
      <p:pic>
        <p:nvPicPr>
          <p:cNvPr id="31" name="Picture 31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 rot="8423808">
            <a:off x="12631489" y="6287925"/>
            <a:ext cx="771239" cy="875165"/>
          </a:xfrm>
          <a:prstGeom prst="rect">
            <a:avLst/>
          </a:prstGeom>
        </p:spPr>
      </p:pic>
      <p:pic>
        <p:nvPicPr>
          <p:cNvPr id="32" name="Picture 32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 rot="-3374256">
            <a:off x="4003932" y="4864590"/>
            <a:ext cx="782288" cy="887703"/>
          </a:xfrm>
          <a:prstGeom prst="rect">
            <a:avLst/>
          </a:prstGeom>
        </p:spPr>
      </p:pic>
      <p:pic>
        <p:nvPicPr>
          <p:cNvPr id="33" name="Picture 33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 rot="2861386">
            <a:off x="13611478" y="4812026"/>
            <a:ext cx="782288" cy="8877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15930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DFD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 b="11606"/>
          <a:stretch>
            <a:fillRect/>
          </a:stretch>
        </p:blipFill>
        <p:spPr>
          <a:xfrm rot="5400000">
            <a:off x="4626939" y="-445141"/>
            <a:ext cx="9935812" cy="19635905"/>
          </a:xfrm>
          <a:prstGeom prst="rect">
            <a:avLst/>
          </a:prstGeom>
        </p:spPr>
      </p:pic>
      <p:sp>
        <p:nvSpPr>
          <p:cNvPr id="3" name="TextBox 3"/>
          <p:cNvSpPr txBox="1"/>
          <p:nvPr/>
        </p:nvSpPr>
        <p:spPr>
          <a:xfrm>
            <a:off x="5561679" y="5073404"/>
            <a:ext cx="624063" cy="4241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380"/>
              </a:lnSpc>
            </a:pPr>
            <a:endParaRPr/>
          </a:p>
        </p:txBody>
      </p:sp>
      <p:grpSp>
        <p:nvGrpSpPr>
          <p:cNvPr id="4" name="Group 4"/>
          <p:cNvGrpSpPr/>
          <p:nvPr/>
        </p:nvGrpSpPr>
        <p:grpSpPr>
          <a:xfrm>
            <a:off x="1873306" y="1655234"/>
            <a:ext cx="14541387" cy="5049815"/>
            <a:chOff x="0" y="0"/>
            <a:chExt cx="14388439" cy="4996701"/>
          </a:xfrm>
        </p:grpSpPr>
        <p:sp>
          <p:nvSpPr>
            <p:cNvPr id="5" name="Freeform 5"/>
            <p:cNvSpPr/>
            <p:nvPr/>
          </p:nvSpPr>
          <p:spPr>
            <a:xfrm>
              <a:off x="12700" y="12700"/>
              <a:ext cx="14363038" cy="4971300"/>
            </a:xfrm>
            <a:custGeom>
              <a:avLst/>
              <a:gdLst/>
              <a:ahLst/>
              <a:cxnLst/>
              <a:rect l="l" t="t" r="r" b="b"/>
              <a:pathLst>
                <a:path w="14363038" h="4971300">
                  <a:moveTo>
                    <a:pt x="13406093" y="4971300"/>
                  </a:moveTo>
                  <a:lnTo>
                    <a:pt x="956945" y="4971300"/>
                  </a:lnTo>
                  <a:cubicBezTo>
                    <a:pt x="428371" y="4971300"/>
                    <a:pt x="0" y="4542803"/>
                    <a:pt x="0" y="2485650"/>
                  </a:cubicBezTo>
                  <a:lnTo>
                    <a:pt x="0" y="2485650"/>
                  </a:lnTo>
                  <a:cubicBezTo>
                    <a:pt x="0" y="428371"/>
                    <a:pt x="428371" y="0"/>
                    <a:pt x="956945" y="0"/>
                  </a:cubicBezTo>
                  <a:lnTo>
                    <a:pt x="13406093" y="0"/>
                  </a:lnTo>
                  <a:cubicBezTo>
                    <a:pt x="13934540" y="0"/>
                    <a:pt x="14363038" y="428371"/>
                    <a:pt x="14363038" y="2485650"/>
                  </a:cubicBezTo>
                  <a:lnTo>
                    <a:pt x="14363038" y="2485650"/>
                  </a:lnTo>
                  <a:cubicBezTo>
                    <a:pt x="14363038" y="4542803"/>
                    <a:pt x="13934540" y="4971300"/>
                    <a:pt x="13406093" y="4971300"/>
                  </a:cubicBezTo>
                  <a:close/>
                </a:path>
              </a:pathLst>
            </a:custGeom>
            <a:solidFill>
              <a:srgbClr val="FF9D9D"/>
            </a:solidFill>
          </p:spPr>
        </p:sp>
        <p:sp>
          <p:nvSpPr>
            <p:cNvPr id="6" name="Freeform 6"/>
            <p:cNvSpPr/>
            <p:nvPr/>
          </p:nvSpPr>
          <p:spPr>
            <a:xfrm>
              <a:off x="0" y="0"/>
              <a:ext cx="14388438" cy="4996700"/>
            </a:xfrm>
            <a:custGeom>
              <a:avLst/>
              <a:gdLst/>
              <a:ahLst/>
              <a:cxnLst/>
              <a:rect l="l" t="t" r="r" b="b"/>
              <a:pathLst>
                <a:path w="14388438" h="4996700">
                  <a:moveTo>
                    <a:pt x="13418793" y="0"/>
                  </a:moveTo>
                  <a:lnTo>
                    <a:pt x="969645" y="0"/>
                  </a:lnTo>
                  <a:cubicBezTo>
                    <a:pt x="434975" y="0"/>
                    <a:pt x="0" y="434975"/>
                    <a:pt x="0" y="2498350"/>
                  </a:cubicBezTo>
                  <a:cubicBezTo>
                    <a:pt x="0" y="4561725"/>
                    <a:pt x="434975" y="4996700"/>
                    <a:pt x="969645" y="4996700"/>
                  </a:cubicBezTo>
                  <a:lnTo>
                    <a:pt x="13418793" y="4996700"/>
                  </a:lnTo>
                  <a:cubicBezTo>
                    <a:pt x="13953463" y="4996700"/>
                    <a:pt x="14388438" y="4561725"/>
                    <a:pt x="14388438" y="2498350"/>
                  </a:cubicBezTo>
                  <a:cubicBezTo>
                    <a:pt x="14388438" y="434975"/>
                    <a:pt x="13953463" y="0"/>
                    <a:pt x="13418793" y="0"/>
                  </a:cubicBezTo>
                  <a:close/>
                  <a:moveTo>
                    <a:pt x="13418793" y="4971300"/>
                  </a:moveTo>
                  <a:lnTo>
                    <a:pt x="969645" y="4971300"/>
                  </a:lnTo>
                  <a:cubicBezTo>
                    <a:pt x="448945" y="4971300"/>
                    <a:pt x="25400" y="4547756"/>
                    <a:pt x="25400" y="2498350"/>
                  </a:cubicBezTo>
                  <a:cubicBezTo>
                    <a:pt x="25400" y="448945"/>
                    <a:pt x="448945" y="25400"/>
                    <a:pt x="969645" y="25400"/>
                  </a:cubicBezTo>
                  <a:lnTo>
                    <a:pt x="13418793" y="25400"/>
                  </a:lnTo>
                  <a:cubicBezTo>
                    <a:pt x="13939493" y="25400"/>
                    <a:pt x="14363038" y="448945"/>
                    <a:pt x="14363038" y="2498350"/>
                  </a:cubicBezTo>
                  <a:cubicBezTo>
                    <a:pt x="14363038" y="4547756"/>
                    <a:pt x="13939493" y="4971300"/>
                    <a:pt x="13418793" y="4971300"/>
                  </a:cubicBezTo>
                  <a:close/>
                </a:path>
              </a:pathLst>
            </a:custGeom>
            <a:solidFill>
              <a:srgbClr val="FF9D9D"/>
            </a:solidFill>
          </p:spPr>
        </p:sp>
      </p:grpSp>
      <p:sp>
        <p:nvSpPr>
          <p:cNvPr id="7" name="TextBox 7"/>
          <p:cNvSpPr txBox="1"/>
          <p:nvPr/>
        </p:nvSpPr>
        <p:spPr>
          <a:xfrm>
            <a:off x="1361780" y="2148776"/>
            <a:ext cx="15795240" cy="388175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0219"/>
              </a:lnSpc>
            </a:pPr>
            <a:r>
              <a:rPr lang="en-US" sz="7299" dirty="0" err="1">
                <a:solidFill>
                  <a:srgbClr val="000000"/>
                </a:solidFill>
                <a:latin typeface="Amazing Grotesk Light"/>
              </a:rPr>
              <a:t>Сегодня</a:t>
            </a:r>
            <a:r>
              <a:rPr lang="en-US" sz="7299" dirty="0">
                <a:solidFill>
                  <a:srgbClr val="000000"/>
                </a:solidFill>
                <a:latin typeface="Amazing Grotesk Light"/>
              </a:rPr>
              <a:t> я </a:t>
            </a:r>
            <a:r>
              <a:rPr lang="en-US" sz="7299" dirty="0" err="1">
                <a:solidFill>
                  <a:srgbClr val="000000"/>
                </a:solidFill>
                <a:latin typeface="Amazing Grotesk Light"/>
              </a:rPr>
              <a:t>узнал</a:t>
            </a:r>
            <a:r>
              <a:rPr lang="en-US" sz="7299" dirty="0">
                <a:solidFill>
                  <a:srgbClr val="000000"/>
                </a:solidFill>
                <a:latin typeface="Amazing Grotesk Light"/>
              </a:rPr>
              <a:t>...</a:t>
            </a:r>
          </a:p>
          <a:p>
            <a:pPr algn="ctr">
              <a:lnSpc>
                <a:spcPts val="10219"/>
              </a:lnSpc>
            </a:pPr>
            <a:r>
              <a:rPr lang="en-US" sz="7299" dirty="0" err="1">
                <a:solidFill>
                  <a:srgbClr val="000000"/>
                </a:solidFill>
                <a:latin typeface="Amazing Grotesk Light"/>
              </a:rPr>
              <a:t>Сегодня</a:t>
            </a:r>
            <a:r>
              <a:rPr lang="en-US" sz="7299" dirty="0">
                <a:solidFill>
                  <a:srgbClr val="000000"/>
                </a:solidFill>
                <a:latin typeface="Amazing Grotesk Light"/>
              </a:rPr>
              <a:t> я </a:t>
            </a:r>
            <a:r>
              <a:rPr lang="en-US" sz="7299" dirty="0" err="1">
                <a:solidFill>
                  <a:srgbClr val="000000"/>
                </a:solidFill>
                <a:latin typeface="Amazing Grotesk Light"/>
              </a:rPr>
              <a:t>повторил</a:t>
            </a:r>
            <a:r>
              <a:rPr lang="en-US" sz="7299" dirty="0">
                <a:solidFill>
                  <a:srgbClr val="000000"/>
                </a:solidFill>
                <a:latin typeface="Amazing Grotesk Light"/>
              </a:rPr>
              <a:t>...</a:t>
            </a:r>
          </a:p>
          <a:p>
            <a:pPr algn="ctr">
              <a:lnSpc>
                <a:spcPts val="10219"/>
              </a:lnSpc>
            </a:pPr>
            <a:r>
              <a:rPr lang="en-US" sz="7299" dirty="0" err="1">
                <a:solidFill>
                  <a:srgbClr val="000000"/>
                </a:solidFill>
                <a:latin typeface="Amazing Grotesk Light"/>
              </a:rPr>
              <a:t>Сегодня</a:t>
            </a:r>
            <a:r>
              <a:rPr lang="en-US" sz="7299" dirty="0">
                <a:solidFill>
                  <a:srgbClr val="000000"/>
                </a:solidFill>
                <a:latin typeface="Amazing Grotesk Light"/>
              </a:rPr>
              <a:t> </a:t>
            </a:r>
            <a:r>
              <a:rPr lang="en-US" sz="7299" dirty="0" err="1">
                <a:solidFill>
                  <a:srgbClr val="000000"/>
                </a:solidFill>
                <a:latin typeface="Amazing Grotesk Light"/>
              </a:rPr>
              <a:t>мне</a:t>
            </a:r>
            <a:r>
              <a:rPr lang="en-US" sz="7299" dirty="0">
                <a:solidFill>
                  <a:srgbClr val="000000"/>
                </a:solidFill>
                <a:latin typeface="Amazing Grotesk Light"/>
              </a:rPr>
              <a:t> </a:t>
            </a:r>
            <a:r>
              <a:rPr lang="en-US" sz="7299" dirty="0" err="1">
                <a:solidFill>
                  <a:srgbClr val="000000"/>
                </a:solidFill>
                <a:latin typeface="Amazing Grotesk Light"/>
              </a:rPr>
              <a:t>понравилось</a:t>
            </a:r>
            <a:r>
              <a:rPr lang="en-US" sz="7299" dirty="0">
                <a:solidFill>
                  <a:srgbClr val="000000"/>
                </a:solidFill>
                <a:latin typeface="Amazing Grotesk Light"/>
              </a:rPr>
              <a:t>...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4"/>
              </a:ext>
            </a:extLst>
          </a:blip>
          <a:srcRect l="77" t="390" r="13984"/>
          <a:stretch>
            <a:fillRect/>
          </a:stretch>
        </p:blipFill>
        <p:spPr>
          <a:xfrm>
            <a:off x="-53435" y="-1364941"/>
            <a:ext cx="18394869" cy="13723083"/>
          </a:xfrm>
          <a:prstGeom prst="rect">
            <a:avLst/>
          </a:prstGeom>
        </p:spPr>
      </p:pic>
      <p:grpSp>
        <p:nvGrpSpPr>
          <p:cNvPr id="3" name="Group 3"/>
          <p:cNvGrpSpPr/>
          <p:nvPr/>
        </p:nvGrpSpPr>
        <p:grpSpPr>
          <a:xfrm>
            <a:off x="1773935" y="1468813"/>
            <a:ext cx="15226046" cy="7337182"/>
            <a:chOff x="68893" y="0"/>
            <a:chExt cx="4733123" cy="2280814"/>
          </a:xfrm>
        </p:grpSpPr>
        <p:sp>
          <p:nvSpPr>
            <p:cNvPr id="4" name="Freeform 4"/>
            <p:cNvSpPr/>
            <p:nvPr/>
          </p:nvSpPr>
          <p:spPr>
            <a:xfrm>
              <a:off x="68893" y="0"/>
              <a:ext cx="4733123" cy="2280814"/>
            </a:xfrm>
            <a:custGeom>
              <a:avLst/>
              <a:gdLst/>
              <a:ahLst/>
              <a:cxnLst/>
              <a:rect l="l" t="t" r="r" b="b"/>
              <a:pathLst>
                <a:path w="4733123" h="2280814">
                  <a:moveTo>
                    <a:pt x="4608663" y="2280814"/>
                  </a:moveTo>
                  <a:lnTo>
                    <a:pt x="124460" y="2280814"/>
                  </a:lnTo>
                  <a:cubicBezTo>
                    <a:pt x="55880" y="2280814"/>
                    <a:pt x="0" y="2224934"/>
                    <a:pt x="0" y="2156354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4608663" y="0"/>
                  </a:lnTo>
                  <a:cubicBezTo>
                    <a:pt x="4677243" y="0"/>
                    <a:pt x="4733123" y="55880"/>
                    <a:pt x="4733123" y="124460"/>
                  </a:cubicBezTo>
                  <a:lnTo>
                    <a:pt x="4733123" y="2156355"/>
                  </a:lnTo>
                  <a:cubicBezTo>
                    <a:pt x="4733123" y="2224935"/>
                    <a:pt x="4677243" y="2280814"/>
                    <a:pt x="4608663" y="2280814"/>
                  </a:cubicBezTo>
                  <a:close/>
                </a:path>
              </a:pathLst>
            </a:custGeom>
            <a:solidFill>
              <a:srgbClr val="FF9D9D"/>
            </a:solidFill>
          </p:spPr>
        </p:sp>
      </p:grpSp>
      <p:sp>
        <p:nvSpPr>
          <p:cNvPr id="5" name="TextBox 5"/>
          <p:cNvSpPr txBox="1"/>
          <p:nvPr/>
        </p:nvSpPr>
        <p:spPr>
          <a:xfrm>
            <a:off x="2015940" y="4442079"/>
            <a:ext cx="14742035" cy="13906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0503"/>
              </a:lnSpc>
            </a:pPr>
            <a:r>
              <a:rPr lang="en-US" sz="8752" dirty="0">
                <a:solidFill>
                  <a:srgbClr val="000000"/>
                </a:solidFill>
                <a:latin typeface="Amazing Grotesk Ultra"/>
              </a:rPr>
              <a:t>ЕОНЬЛЕТИВТСЕЩУСЯМИ</a:t>
            </a:r>
          </a:p>
        </p:txBody>
      </p:sp>
    </p:spTree>
    <p:extLst>
      <p:ext uri="{BB962C8B-B14F-4D97-AF65-F5344CB8AC3E}">
        <p14:creationId xmlns:p14="http://schemas.microsoft.com/office/powerpoint/2010/main" val="42224325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95600" y="3086100"/>
            <a:ext cx="12801600" cy="1143000"/>
          </a:xfrm>
        </p:spPr>
        <p:txBody>
          <a:bodyPr>
            <a:noAutofit/>
          </a:bodyPr>
          <a:lstStyle/>
          <a:p>
            <a:endParaRPr lang="ru-RU" sz="8700" b="1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77514" y="-1257300"/>
            <a:ext cx="19376639" cy="144530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0200" y="1740408"/>
            <a:ext cx="15228888" cy="7340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600200" y="4732910"/>
            <a:ext cx="15228888" cy="14311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ct val="0"/>
              </a:spcBef>
            </a:pPr>
            <a:r>
              <a:rPr lang="ru-RU" sz="8750" dirty="0" smtClean="0">
                <a:solidFill>
                  <a:prstClr val="black"/>
                </a:solidFill>
                <a:latin typeface="Amazing Grotesk Ultra" panose="020B0604020202020204" charset="0"/>
                <a:ea typeface="+mj-ea"/>
                <a:cs typeface="+mj-cs"/>
              </a:rPr>
              <a:t>ИМЯ</a:t>
            </a:r>
            <a:r>
              <a:rPr lang="ru-RU" sz="8750" dirty="0" smtClean="0">
                <a:solidFill>
                  <a:prstClr val="black"/>
                </a:solidFill>
                <a:latin typeface="Amazing Grotesk" panose="020B0604020202020204" charset="0"/>
                <a:ea typeface="+mj-ea"/>
                <a:cs typeface="+mj-cs"/>
              </a:rPr>
              <a:t> </a:t>
            </a:r>
            <a:r>
              <a:rPr lang="ru-RU" sz="8750" dirty="0" smtClean="0">
                <a:solidFill>
                  <a:prstClr val="black"/>
                </a:solidFill>
                <a:latin typeface="Amazing Grotesk Ultra" panose="020B0604020202020204" charset="0"/>
                <a:ea typeface="+mj-ea"/>
                <a:cs typeface="+mj-cs"/>
              </a:rPr>
              <a:t>СУЩЕСТВИТЕЛЬНОЕ</a:t>
            </a:r>
            <a:endParaRPr lang="ru-RU" sz="8750" dirty="0">
              <a:solidFill>
                <a:prstClr val="black"/>
              </a:solidFill>
              <a:latin typeface="Amazing Grotesk Ultra" panose="020B0604020202020204" charset="0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7377148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95600" y="3086100"/>
            <a:ext cx="12801600" cy="1143000"/>
          </a:xfrm>
        </p:spPr>
        <p:txBody>
          <a:bodyPr>
            <a:noAutofit/>
          </a:bodyPr>
          <a:lstStyle/>
          <a:p>
            <a:endParaRPr lang="ru-RU" sz="8700" b="1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77514" y="-1257300"/>
            <a:ext cx="19376639" cy="144530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0200" y="1740408"/>
            <a:ext cx="15228888" cy="7340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62400" y="1740408"/>
            <a:ext cx="10281444" cy="72676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07479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F4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 t="390" r="14061"/>
          <a:stretch>
            <a:fillRect/>
          </a:stretch>
        </p:blipFill>
        <p:spPr>
          <a:xfrm>
            <a:off x="-68769" y="-1364941"/>
            <a:ext cx="18394869" cy="13723083"/>
          </a:xfrm>
          <a:prstGeom prst="rect">
            <a:avLst/>
          </a:prstGeom>
        </p:spPr>
      </p:pic>
      <p:grpSp>
        <p:nvGrpSpPr>
          <p:cNvPr id="3" name="Group 3"/>
          <p:cNvGrpSpPr/>
          <p:nvPr/>
        </p:nvGrpSpPr>
        <p:grpSpPr>
          <a:xfrm>
            <a:off x="-230983" y="2403341"/>
            <a:ext cx="18518983" cy="9549947"/>
            <a:chOff x="-35000" y="96482"/>
            <a:chExt cx="1938063" cy="999428"/>
          </a:xfrm>
        </p:grpSpPr>
        <p:sp>
          <p:nvSpPr>
            <p:cNvPr id="4" name="Freeform 4"/>
            <p:cNvSpPr/>
            <p:nvPr/>
          </p:nvSpPr>
          <p:spPr>
            <a:xfrm>
              <a:off x="-35000" y="96482"/>
              <a:ext cx="1938063" cy="999428"/>
            </a:xfrm>
            <a:custGeom>
              <a:avLst/>
              <a:gdLst/>
              <a:ahLst/>
              <a:cxnLst/>
              <a:rect l="l" t="t" r="r" b="b"/>
              <a:pathLst>
                <a:path w="1913890" h="978770">
                  <a:moveTo>
                    <a:pt x="1789430" y="978770"/>
                  </a:moveTo>
                  <a:lnTo>
                    <a:pt x="124460" y="978770"/>
                  </a:lnTo>
                  <a:cubicBezTo>
                    <a:pt x="55880" y="978770"/>
                    <a:pt x="0" y="922890"/>
                    <a:pt x="0" y="854310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1789430" y="0"/>
                  </a:lnTo>
                  <a:cubicBezTo>
                    <a:pt x="1858010" y="0"/>
                    <a:pt x="1913890" y="55880"/>
                    <a:pt x="1913890" y="124460"/>
                  </a:cubicBezTo>
                  <a:lnTo>
                    <a:pt x="1913890" y="854310"/>
                  </a:lnTo>
                  <a:cubicBezTo>
                    <a:pt x="1913890" y="922890"/>
                    <a:pt x="1858010" y="978770"/>
                    <a:pt x="1789430" y="978770"/>
                  </a:cubicBezTo>
                  <a:close/>
                </a:path>
              </a:pathLst>
            </a:custGeom>
            <a:solidFill>
              <a:srgbClr val="FDDFDF"/>
            </a:solidFill>
          </p:spPr>
        </p:sp>
      </p:grpSp>
      <p:grpSp>
        <p:nvGrpSpPr>
          <p:cNvPr id="5" name="Group 5"/>
          <p:cNvGrpSpPr/>
          <p:nvPr/>
        </p:nvGrpSpPr>
        <p:grpSpPr>
          <a:xfrm>
            <a:off x="2289895" y="800100"/>
            <a:ext cx="12933024" cy="2006480"/>
            <a:chOff x="0" y="0"/>
            <a:chExt cx="17244032" cy="2675307"/>
          </a:xfrm>
        </p:grpSpPr>
        <p:grpSp>
          <p:nvGrpSpPr>
            <p:cNvPr id="6" name="Group 6"/>
            <p:cNvGrpSpPr/>
            <p:nvPr/>
          </p:nvGrpSpPr>
          <p:grpSpPr>
            <a:xfrm>
              <a:off x="0" y="0"/>
              <a:ext cx="17244032" cy="2675307"/>
              <a:chOff x="0" y="0"/>
              <a:chExt cx="13360766" cy="2072842"/>
            </a:xfrm>
          </p:grpSpPr>
          <p:sp>
            <p:nvSpPr>
              <p:cNvPr id="7" name="Freeform 7"/>
              <p:cNvSpPr/>
              <p:nvPr/>
            </p:nvSpPr>
            <p:spPr>
              <a:xfrm>
                <a:off x="12700" y="12700"/>
                <a:ext cx="13335366" cy="2047442"/>
              </a:xfrm>
              <a:custGeom>
                <a:avLst/>
                <a:gdLst/>
                <a:ahLst/>
                <a:cxnLst/>
                <a:rect l="l" t="t" r="r" b="b"/>
                <a:pathLst>
                  <a:path w="13335366" h="2047442">
                    <a:moveTo>
                      <a:pt x="12378421" y="2047442"/>
                    </a:moveTo>
                    <a:lnTo>
                      <a:pt x="956945" y="2047442"/>
                    </a:lnTo>
                    <a:cubicBezTo>
                      <a:pt x="428371" y="2047442"/>
                      <a:pt x="0" y="1618944"/>
                      <a:pt x="0" y="1023721"/>
                    </a:cubicBezTo>
                    <a:lnTo>
                      <a:pt x="0" y="1023721"/>
                    </a:lnTo>
                    <a:cubicBezTo>
                      <a:pt x="0" y="428371"/>
                      <a:pt x="428371" y="0"/>
                      <a:pt x="956945" y="0"/>
                    </a:cubicBezTo>
                    <a:lnTo>
                      <a:pt x="12378421" y="0"/>
                    </a:lnTo>
                    <a:cubicBezTo>
                      <a:pt x="12906868" y="0"/>
                      <a:pt x="13335366" y="428371"/>
                      <a:pt x="13335366" y="1023721"/>
                    </a:cubicBezTo>
                    <a:lnTo>
                      <a:pt x="13335366" y="1023721"/>
                    </a:lnTo>
                    <a:cubicBezTo>
                      <a:pt x="13335366" y="1618944"/>
                      <a:pt x="12906869" y="2047442"/>
                      <a:pt x="12378421" y="2047442"/>
                    </a:cubicBezTo>
                    <a:close/>
                  </a:path>
                </a:pathLst>
              </a:custGeom>
              <a:solidFill>
                <a:srgbClr val="FF9D9D"/>
              </a:solidFill>
            </p:spPr>
          </p:sp>
          <p:sp>
            <p:nvSpPr>
              <p:cNvPr id="8" name="Freeform 8"/>
              <p:cNvSpPr/>
              <p:nvPr/>
            </p:nvSpPr>
            <p:spPr>
              <a:xfrm>
                <a:off x="0" y="0"/>
                <a:ext cx="13360766" cy="2072842"/>
              </a:xfrm>
              <a:custGeom>
                <a:avLst/>
                <a:gdLst/>
                <a:ahLst/>
                <a:cxnLst/>
                <a:rect l="l" t="t" r="r" b="b"/>
                <a:pathLst>
                  <a:path w="13360766" h="2072842">
                    <a:moveTo>
                      <a:pt x="12391121" y="0"/>
                    </a:moveTo>
                    <a:lnTo>
                      <a:pt x="969645" y="0"/>
                    </a:lnTo>
                    <a:cubicBezTo>
                      <a:pt x="434975" y="0"/>
                      <a:pt x="0" y="434975"/>
                      <a:pt x="0" y="1036421"/>
                    </a:cubicBezTo>
                    <a:cubicBezTo>
                      <a:pt x="0" y="1637867"/>
                      <a:pt x="434975" y="2072842"/>
                      <a:pt x="969645" y="2072842"/>
                    </a:cubicBezTo>
                    <a:lnTo>
                      <a:pt x="12391121" y="2072842"/>
                    </a:lnTo>
                    <a:cubicBezTo>
                      <a:pt x="12925792" y="2072842"/>
                      <a:pt x="13360766" y="1637867"/>
                      <a:pt x="13360766" y="1036421"/>
                    </a:cubicBezTo>
                    <a:cubicBezTo>
                      <a:pt x="13360766" y="434975"/>
                      <a:pt x="12925792" y="0"/>
                      <a:pt x="12391121" y="0"/>
                    </a:cubicBezTo>
                    <a:close/>
                    <a:moveTo>
                      <a:pt x="12391121" y="2047442"/>
                    </a:moveTo>
                    <a:lnTo>
                      <a:pt x="969645" y="2047442"/>
                    </a:lnTo>
                    <a:cubicBezTo>
                      <a:pt x="448945" y="2047442"/>
                      <a:pt x="25400" y="1623897"/>
                      <a:pt x="25400" y="1036421"/>
                    </a:cubicBezTo>
                    <a:cubicBezTo>
                      <a:pt x="25400" y="448945"/>
                      <a:pt x="448945" y="25400"/>
                      <a:pt x="969645" y="25400"/>
                    </a:cubicBezTo>
                    <a:lnTo>
                      <a:pt x="12391121" y="25400"/>
                    </a:lnTo>
                    <a:cubicBezTo>
                      <a:pt x="12911821" y="25400"/>
                      <a:pt x="13335366" y="448945"/>
                      <a:pt x="13335366" y="1036421"/>
                    </a:cubicBezTo>
                    <a:cubicBezTo>
                      <a:pt x="13335366" y="1623897"/>
                      <a:pt x="12911821" y="2047442"/>
                      <a:pt x="12391121" y="2047442"/>
                    </a:cubicBezTo>
                    <a:close/>
                  </a:path>
                </a:pathLst>
              </a:custGeom>
              <a:solidFill>
                <a:srgbClr val="FF9D9D"/>
              </a:solidFill>
            </p:spPr>
          </p:sp>
        </p:grpSp>
        <p:sp>
          <p:nvSpPr>
            <p:cNvPr id="9" name="TextBox 9"/>
            <p:cNvSpPr txBox="1"/>
            <p:nvPr/>
          </p:nvSpPr>
          <p:spPr>
            <a:xfrm>
              <a:off x="1024987" y="622999"/>
              <a:ext cx="15194059" cy="145788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8088"/>
                </a:lnSpc>
              </a:pPr>
              <a:r>
                <a:rPr lang="en-US" sz="7353">
                  <a:solidFill>
                    <a:srgbClr val="000000"/>
                  </a:solidFill>
                  <a:latin typeface="Amazing Grotesk"/>
                </a:rPr>
                <a:t>Словарная работа</a:t>
              </a:r>
            </a:p>
          </p:txBody>
        </p:sp>
      </p:grpSp>
      <p:sp>
        <p:nvSpPr>
          <p:cNvPr id="12" name="TextBox 12"/>
          <p:cNvSpPr txBox="1"/>
          <p:nvPr/>
        </p:nvSpPr>
        <p:spPr>
          <a:xfrm>
            <a:off x="838033" y="3682350"/>
            <a:ext cx="3287048" cy="111569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8679"/>
              </a:lnSpc>
            </a:pPr>
            <a:r>
              <a:rPr lang="ru-RU" sz="6199" dirty="0" err="1">
                <a:solidFill>
                  <a:srgbClr val="000000"/>
                </a:solidFill>
                <a:latin typeface="Amazing Grotesk Ultra"/>
              </a:rPr>
              <a:t>П</a:t>
            </a:r>
            <a:r>
              <a:rPr lang="en-US" sz="6199" dirty="0" err="1" smtClean="0">
                <a:solidFill>
                  <a:srgbClr val="FF1616"/>
                </a:solidFill>
                <a:latin typeface="Amazing Grotesk Ultra"/>
              </a:rPr>
              <a:t>е</a:t>
            </a:r>
            <a:r>
              <a:rPr lang="en-US" sz="6199" dirty="0" err="1" smtClean="0">
                <a:solidFill>
                  <a:srgbClr val="000000"/>
                </a:solidFill>
                <a:latin typeface="Amazing Grotesk Ultra"/>
              </a:rPr>
              <a:t>нал</a:t>
            </a:r>
            <a:r>
              <a:rPr lang="en-US" sz="6199" dirty="0">
                <a:solidFill>
                  <a:srgbClr val="000000"/>
                </a:solidFill>
                <a:latin typeface="Amazing Grotesk Ultra"/>
              </a:rPr>
              <a:t>,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6400800" y="3630661"/>
            <a:ext cx="4202556" cy="111569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8680"/>
              </a:lnSpc>
            </a:pPr>
            <a:r>
              <a:rPr lang="en-US" sz="6200" dirty="0" err="1">
                <a:solidFill>
                  <a:srgbClr val="000000"/>
                </a:solidFill>
                <a:latin typeface="Amazing Grotesk Ultra"/>
              </a:rPr>
              <a:t>м</a:t>
            </a:r>
            <a:r>
              <a:rPr lang="en-US" sz="6200" dirty="0" err="1">
                <a:solidFill>
                  <a:srgbClr val="FF1616"/>
                </a:solidFill>
                <a:latin typeface="Amazing Grotesk Ultra"/>
              </a:rPr>
              <a:t>е</a:t>
            </a:r>
            <a:r>
              <a:rPr lang="en-US" sz="6200" dirty="0" err="1">
                <a:solidFill>
                  <a:srgbClr val="000000"/>
                </a:solidFill>
                <a:latin typeface="Amazing Grotesk Ultra"/>
              </a:rPr>
              <a:t>дведь</a:t>
            </a:r>
            <a:r>
              <a:rPr lang="en-US" sz="6200" dirty="0">
                <a:solidFill>
                  <a:srgbClr val="000000"/>
                </a:solidFill>
                <a:latin typeface="Amazing Grotesk Ultra"/>
              </a:rPr>
              <a:t>,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11353800" y="3619023"/>
            <a:ext cx="8531126" cy="109029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679"/>
              </a:lnSpc>
            </a:pPr>
            <a:r>
              <a:rPr lang="en-US" sz="6199" dirty="0" err="1">
                <a:solidFill>
                  <a:srgbClr val="000000"/>
                </a:solidFill>
                <a:latin typeface="Amazing Grotesk Ultra"/>
              </a:rPr>
              <a:t>уч</a:t>
            </a:r>
            <a:r>
              <a:rPr lang="en-US" sz="6199" dirty="0" err="1">
                <a:solidFill>
                  <a:srgbClr val="FF1616"/>
                </a:solidFill>
                <a:latin typeface="Amazing Grotesk Ultra"/>
              </a:rPr>
              <a:t>е</a:t>
            </a:r>
            <a:r>
              <a:rPr lang="en-US" sz="6199" dirty="0" err="1">
                <a:solidFill>
                  <a:srgbClr val="000000"/>
                </a:solidFill>
                <a:latin typeface="Amazing Grotesk Ultra"/>
              </a:rPr>
              <a:t>ник</a:t>
            </a:r>
            <a:r>
              <a:rPr lang="en-US" sz="6199" dirty="0">
                <a:solidFill>
                  <a:srgbClr val="000000"/>
                </a:solidFill>
                <a:latin typeface="Amazing Grotesk Ultra"/>
              </a:rPr>
              <a:t>,</a:t>
            </a:r>
          </a:p>
        </p:txBody>
      </p:sp>
      <p:sp>
        <p:nvSpPr>
          <p:cNvPr id="15" name="TextBox 15"/>
          <p:cNvSpPr txBox="1"/>
          <p:nvPr/>
        </p:nvSpPr>
        <p:spPr>
          <a:xfrm>
            <a:off x="11353800" y="6815841"/>
            <a:ext cx="8531126" cy="109029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679"/>
              </a:lnSpc>
            </a:pPr>
            <a:r>
              <a:rPr lang="en-US" sz="6199" dirty="0" err="1">
                <a:solidFill>
                  <a:srgbClr val="000000"/>
                </a:solidFill>
                <a:latin typeface="Amazing Grotesk Ultra"/>
              </a:rPr>
              <a:t>б</a:t>
            </a:r>
            <a:r>
              <a:rPr lang="en-US" sz="6199" dirty="0" err="1">
                <a:solidFill>
                  <a:srgbClr val="FF1616"/>
                </a:solidFill>
                <a:latin typeface="Amazing Grotesk Ultra"/>
              </a:rPr>
              <a:t>е</a:t>
            </a:r>
            <a:r>
              <a:rPr lang="en-US" sz="6199" dirty="0" err="1">
                <a:solidFill>
                  <a:srgbClr val="000000"/>
                </a:solidFill>
                <a:latin typeface="Amazing Grotesk Ultra"/>
              </a:rPr>
              <a:t>рёза</a:t>
            </a:r>
            <a:r>
              <a:rPr lang="en-US" sz="6199" dirty="0">
                <a:solidFill>
                  <a:srgbClr val="000000"/>
                </a:solidFill>
                <a:latin typeface="Amazing Grotesk Ultra"/>
              </a:rPr>
              <a:t>.</a:t>
            </a:r>
          </a:p>
        </p:txBody>
      </p:sp>
      <p:sp>
        <p:nvSpPr>
          <p:cNvPr id="16" name="TextBox 16"/>
          <p:cNvSpPr txBox="1"/>
          <p:nvPr/>
        </p:nvSpPr>
        <p:spPr>
          <a:xfrm>
            <a:off x="547025" y="6815841"/>
            <a:ext cx="3869063" cy="111569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8680"/>
              </a:lnSpc>
              <a:spcBef>
                <a:spcPct val="0"/>
              </a:spcBef>
            </a:pPr>
            <a:r>
              <a:rPr lang="en-US" sz="6200" dirty="0" err="1">
                <a:solidFill>
                  <a:srgbClr val="000000"/>
                </a:solidFill>
                <a:latin typeface="Amazing Grotesk Ultra"/>
              </a:rPr>
              <a:t>т</a:t>
            </a:r>
            <a:r>
              <a:rPr lang="en-US" sz="6200" dirty="0" err="1">
                <a:solidFill>
                  <a:srgbClr val="FF1616"/>
                </a:solidFill>
                <a:latin typeface="Amazing Grotesk Ultra"/>
              </a:rPr>
              <a:t>е</a:t>
            </a:r>
            <a:r>
              <a:rPr lang="en-US" sz="6200" dirty="0" err="1">
                <a:solidFill>
                  <a:srgbClr val="000000"/>
                </a:solidFill>
                <a:latin typeface="Amazing Grotesk Ultra"/>
              </a:rPr>
              <a:t>традь</a:t>
            </a:r>
            <a:r>
              <a:rPr lang="en-US" sz="6200" dirty="0">
                <a:solidFill>
                  <a:srgbClr val="000000"/>
                </a:solidFill>
                <a:latin typeface="Amazing Grotesk Ultra"/>
              </a:rPr>
              <a:t>,</a:t>
            </a:r>
          </a:p>
        </p:txBody>
      </p:sp>
      <p:sp>
        <p:nvSpPr>
          <p:cNvPr id="17" name="TextBox 17"/>
          <p:cNvSpPr txBox="1"/>
          <p:nvPr/>
        </p:nvSpPr>
        <p:spPr>
          <a:xfrm>
            <a:off x="6678424" y="6841234"/>
            <a:ext cx="3622923" cy="109029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679"/>
              </a:lnSpc>
            </a:pPr>
            <a:r>
              <a:rPr lang="en-US" sz="6199" dirty="0" err="1">
                <a:solidFill>
                  <a:srgbClr val="000000"/>
                </a:solidFill>
                <a:latin typeface="Amazing Grotesk Ultra"/>
              </a:rPr>
              <a:t>сн</a:t>
            </a:r>
            <a:r>
              <a:rPr lang="en-US" sz="6199" dirty="0" err="1">
                <a:solidFill>
                  <a:srgbClr val="FF1616"/>
                </a:solidFill>
                <a:latin typeface="Amazing Grotesk Ultra"/>
              </a:rPr>
              <a:t>е</a:t>
            </a:r>
            <a:r>
              <a:rPr lang="en-US" sz="6199" dirty="0" err="1">
                <a:solidFill>
                  <a:srgbClr val="000000"/>
                </a:solidFill>
                <a:latin typeface="Amazing Grotesk Ultra"/>
              </a:rPr>
              <a:t>гирь</a:t>
            </a:r>
            <a:r>
              <a:rPr lang="en-US" sz="6199" dirty="0">
                <a:solidFill>
                  <a:srgbClr val="000000"/>
                </a:solidFill>
                <a:latin typeface="Amazing Grotesk Ultra"/>
              </a:rPr>
              <a:t>,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  <p:bldP spid="16" grpId="0"/>
      <p:bldP spid="1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DFD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4769317" y="4216960"/>
            <a:ext cx="8809166" cy="2077836"/>
            <a:chOff x="0" y="0"/>
            <a:chExt cx="11745555" cy="2770448"/>
          </a:xfrm>
        </p:grpSpPr>
        <p:grpSp>
          <p:nvGrpSpPr>
            <p:cNvPr id="3" name="Group 3"/>
            <p:cNvGrpSpPr/>
            <p:nvPr/>
          </p:nvGrpSpPr>
          <p:grpSpPr>
            <a:xfrm>
              <a:off x="0" y="0"/>
              <a:ext cx="11745555" cy="2770448"/>
              <a:chOff x="0" y="0"/>
              <a:chExt cx="13360766" cy="3151431"/>
            </a:xfrm>
          </p:grpSpPr>
          <p:sp>
            <p:nvSpPr>
              <p:cNvPr id="4" name="Freeform 4"/>
              <p:cNvSpPr/>
              <p:nvPr/>
            </p:nvSpPr>
            <p:spPr>
              <a:xfrm>
                <a:off x="12700" y="12700"/>
                <a:ext cx="13335366" cy="3126031"/>
              </a:xfrm>
              <a:custGeom>
                <a:avLst/>
                <a:gdLst/>
                <a:ahLst/>
                <a:cxnLst/>
                <a:rect l="l" t="t" r="r" b="b"/>
                <a:pathLst>
                  <a:path w="13335366" h="3126031">
                    <a:moveTo>
                      <a:pt x="12378421" y="3126031"/>
                    </a:moveTo>
                    <a:lnTo>
                      <a:pt x="956945" y="3126031"/>
                    </a:lnTo>
                    <a:cubicBezTo>
                      <a:pt x="428371" y="3126031"/>
                      <a:pt x="0" y="2697533"/>
                      <a:pt x="0" y="1563015"/>
                    </a:cubicBezTo>
                    <a:lnTo>
                      <a:pt x="0" y="1563015"/>
                    </a:lnTo>
                    <a:cubicBezTo>
                      <a:pt x="0" y="428371"/>
                      <a:pt x="428371" y="0"/>
                      <a:pt x="956945" y="0"/>
                    </a:cubicBezTo>
                    <a:lnTo>
                      <a:pt x="12378421" y="0"/>
                    </a:lnTo>
                    <a:cubicBezTo>
                      <a:pt x="12906868" y="0"/>
                      <a:pt x="13335366" y="428371"/>
                      <a:pt x="13335366" y="1563015"/>
                    </a:cubicBezTo>
                    <a:lnTo>
                      <a:pt x="13335366" y="1563015"/>
                    </a:lnTo>
                    <a:cubicBezTo>
                      <a:pt x="13335366" y="2697533"/>
                      <a:pt x="12906869" y="3126031"/>
                      <a:pt x="12378421" y="3126031"/>
                    </a:cubicBezTo>
                    <a:close/>
                  </a:path>
                </a:pathLst>
              </a:custGeom>
              <a:solidFill>
                <a:srgbClr val="FF9D9D"/>
              </a:solidFill>
            </p:spPr>
          </p:sp>
          <p:sp>
            <p:nvSpPr>
              <p:cNvPr id="5" name="Freeform 5"/>
              <p:cNvSpPr/>
              <p:nvPr/>
            </p:nvSpPr>
            <p:spPr>
              <a:xfrm>
                <a:off x="0" y="0"/>
                <a:ext cx="13360766" cy="3151431"/>
              </a:xfrm>
              <a:custGeom>
                <a:avLst/>
                <a:gdLst/>
                <a:ahLst/>
                <a:cxnLst/>
                <a:rect l="l" t="t" r="r" b="b"/>
                <a:pathLst>
                  <a:path w="13360766" h="3151431">
                    <a:moveTo>
                      <a:pt x="12391121" y="0"/>
                    </a:moveTo>
                    <a:lnTo>
                      <a:pt x="969645" y="0"/>
                    </a:lnTo>
                    <a:cubicBezTo>
                      <a:pt x="434975" y="0"/>
                      <a:pt x="0" y="434975"/>
                      <a:pt x="0" y="1575715"/>
                    </a:cubicBezTo>
                    <a:cubicBezTo>
                      <a:pt x="0" y="2716456"/>
                      <a:pt x="434975" y="3151431"/>
                      <a:pt x="969645" y="3151431"/>
                    </a:cubicBezTo>
                    <a:lnTo>
                      <a:pt x="12391121" y="3151431"/>
                    </a:lnTo>
                    <a:cubicBezTo>
                      <a:pt x="12925792" y="3151431"/>
                      <a:pt x="13360766" y="2716456"/>
                      <a:pt x="13360766" y="1575715"/>
                    </a:cubicBezTo>
                    <a:cubicBezTo>
                      <a:pt x="13360766" y="434975"/>
                      <a:pt x="12925792" y="0"/>
                      <a:pt x="12391121" y="0"/>
                    </a:cubicBezTo>
                    <a:close/>
                    <a:moveTo>
                      <a:pt x="12391121" y="3126031"/>
                    </a:moveTo>
                    <a:lnTo>
                      <a:pt x="969645" y="3126031"/>
                    </a:lnTo>
                    <a:cubicBezTo>
                      <a:pt x="448945" y="3126031"/>
                      <a:pt x="25400" y="2702486"/>
                      <a:pt x="25400" y="1575715"/>
                    </a:cubicBezTo>
                    <a:cubicBezTo>
                      <a:pt x="25400" y="448945"/>
                      <a:pt x="448945" y="25400"/>
                      <a:pt x="969645" y="25400"/>
                    </a:cubicBezTo>
                    <a:lnTo>
                      <a:pt x="12391121" y="25400"/>
                    </a:lnTo>
                    <a:cubicBezTo>
                      <a:pt x="12911821" y="25400"/>
                      <a:pt x="13335366" y="448945"/>
                      <a:pt x="13335366" y="1575715"/>
                    </a:cubicBezTo>
                    <a:cubicBezTo>
                      <a:pt x="13335366" y="2702486"/>
                      <a:pt x="12911821" y="3126031"/>
                      <a:pt x="12391121" y="3126031"/>
                    </a:cubicBezTo>
                    <a:close/>
                  </a:path>
                </a:pathLst>
              </a:custGeom>
              <a:solidFill>
                <a:srgbClr val="FF9D9D"/>
              </a:solidFill>
            </p:spPr>
          </p:sp>
        </p:grpSp>
        <p:sp>
          <p:nvSpPr>
            <p:cNvPr id="6" name="TextBox 6"/>
            <p:cNvSpPr txBox="1"/>
            <p:nvPr/>
          </p:nvSpPr>
          <p:spPr>
            <a:xfrm>
              <a:off x="698157" y="235358"/>
              <a:ext cx="10349241" cy="2318783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6667"/>
                </a:lnSpc>
              </a:pPr>
              <a:r>
                <a:rPr lang="en-US" sz="6060">
                  <a:solidFill>
                    <a:srgbClr val="000000"/>
                  </a:solidFill>
                  <a:latin typeface="Amazing Grotesk"/>
                </a:rPr>
                <a:t>Имя Существительное</a:t>
              </a:r>
            </a:p>
          </p:txBody>
        </p:sp>
      </p:grpSp>
      <p:pic>
        <p:nvPicPr>
          <p:cNvPr id="7" name="Picture 7"/>
          <p:cNvPicPr>
            <a:picLocks noChangeAspect="1"/>
          </p:cNvPicPr>
          <p:nvPr/>
        </p:nvPicPr>
        <p:blipFill>
          <a:blip r:embed="rId3"/>
          <a:srcRect l="1995" r="1995"/>
          <a:stretch>
            <a:fillRect/>
          </a:stretch>
        </p:blipFill>
        <p:spPr>
          <a:xfrm>
            <a:off x="7427324" y="409087"/>
            <a:ext cx="3900880" cy="1239225"/>
          </a:xfrm>
          <a:prstGeom prst="rect">
            <a:avLst/>
          </a:prstGeom>
        </p:spPr>
      </p:pic>
      <p:pic>
        <p:nvPicPr>
          <p:cNvPr id="8" name="Picture 8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2442538" y="1681534"/>
            <a:ext cx="3905075" cy="1191048"/>
          </a:xfrm>
          <a:prstGeom prst="rect">
            <a:avLst/>
          </a:prstGeom>
        </p:spPr>
      </p:pic>
      <p:pic>
        <p:nvPicPr>
          <p:cNvPr id="15" name="Picture 1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12831134" y="1724422"/>
            <a:ext cx="3904909" cy="1190997"/>
          </a:xfrm>
          <a:prstGeom prst="rect">
            <a:avLst/>
          </a:prstGeom>
        </p:spPr>
      </p:pic>
      <p:pic>
        <p:nvPicPr>
          <p:cNvPr id="16" name="Picture 16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8556193" y="1875834"/>
            <a:ext cx="1235414" cy="1401889"/>
          </a:xfrm>
          <a:prstGeom prst="rect">
            <a:avLst/>
          </a:prstGeom>
        </p:spPr>
      </p:pic>
      <p:pic>
        <p:nvPicPr>
          <p:cNvPr id="17" name="Picture 17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 rot="-9549858">
            <a:off x="6679091" y="6762654"/>
            <a:ext cx="1235414" cy="1401889"/>
          </a:xfrm>
          <a:prstGeom prst="rect">
            <a:avLst/>
          </a:prstGeom>
        </p:spPr>
      </p:pic>
      <p:pic>
        <p:nvPicPr>
          <p:cNvPr id="18" name="Picture 18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 rot="8832203">
            <a:off x="10710497" y="6517650"/>
            <a:ext cx="1235414" cy="1401889"/>
          </a:xfrm>
          <a:prstGeom prst="rect">
            <a:avLst/>
          </a:prstGeom>
        </p:spPr>
      </p:pic>
      <p:pic>
        <p:nvPicPr>
          <p:cNvPr id="19" name="Picture 19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 rot="-1306616">
            <a:off x="6078024" y="2956842"/>
            <a:ext cx="982199" cy="1114552"/>
          </a:xfrm>
          <a:prstGeom prst="rect">
            <a:avLst/>
          </a:prstGeom>
        </p:spPr>
      </p:pic>
      <p:pic>
        <p:nvPicPr>
          <p:cNvPr id="20" name="Picture 20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 rot="1349357">
            <a:off x="11794231" y="3167662"/>
            <a:ext cx="879474" cy="997985"/>
          </a:xfrm>
          <a:prstGeom prst="rect">
            <a:avLst/>
          </a:prstGeom>
        </p:spPr>
      </p:pic>
      <p:pic>
        <p:nvPicPr>
          <p:cNvPr id="21" name="Picture 21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 rot="-8100000">
            <a:off x="4922470" y="6287049"/>
            <a:ext cx="771239" cy="875165"/>
          </a:xfrm>
          <a:prstGeom prst="rect">
            <a:avLst/>
          </a:prstGeom>
        </p:spPr>
      </p:pic>
      <p:sp>
        <p:nvSpPr>
          <p:cNvPr id="22" name="TextBox 22"/>
          <p:cNvSpPr txBox="1"/>
          <p:nvPr/>
        </p:nvSpPr>
        <p:spPr>
          <a:xfrm>
            <a:off x="2115130" y="2016148"/>
            <a:ext cx="4716342" cy="59944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759"/>
              </a:lnSpc>
            </a:pPr>
            <a:r>
              <a:rPr lang="en-US" sz="3399" dirty="0">
                <a:solidFill>
                  <a:srgbClr val="000000"/>
                </a:solidFill>
                <a:latin typeface="Amazing Grotesk"/>
              </a:rPr>
              <a:t>КТО?</a:t>
            </a:r>
          </a:p>
        </p:txBody>
      </p:sp>
      <p:sp>
        <p:nvSpPr>
          <p:cNvPr id="23" name="TextBox 23"/>
          <p:cNvSpPr txBox="1"/>
          <p:nvPr/>
        </p:nvSpPr>
        <p:spPr>
          <a:xfrm>
            <a:off x="6168673" y="801517"/>
            <a:ext cx="6449687" cy="59944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759"/>
              </a:lnSpc>
            </a:pPr>
            <a:r>
              <a:rPr lang="en-US" sz="3399" dirty="0">
                <a:solidFill>
                  <a:srgbClr val="000000"/>
                </a:solidFill>
                <a:latin typeface="Amazing Grotesk"/>
              </a:rPr>
              <a:t>ПРЕДМЕТ</a:t>
            </a:r>
          </a:p>
        </p:txBody>
      </p:sp>
      <p:sp>
        <p:nvSpPr>
          <p:cNvPr id="24" name="TextBox 24"/>
          <p:cNvSpPr txBox="1"/>
          <p:nvPr/>
        </p:nvSpPr>
        <p:spPr>
          <a:xfrm>
            <a:off x="12407443" y="1977338"/>
            <a:ext cx="4752292" cy="59944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759"/>
              </a:lnSpc>
            </a:pPr>
            <a:r>
              <a:rPr lang="en-US" sz="3399" dirty="0">
                <a:solidFill>
                  <a:srgbClr val="000000"/>
                </a:solidFill>
                <a:latin typeface="Amazing Grotesk"/>
              </a:rPr>
              <a:t>ЧТО?</a:t>
            </a:r>
          </a:p>
        </p:txBody>
      </p:sp>
      <p:pic>
        <p:nvPicPr>
          <p:cNvPr id="31" name="Picture 31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 rot="8423808">
            <a:off x="12631489" y="6287925"/>
            <a:ext cx="771239" cy="875165"/>
          </a:xfrm>
          <a:prstGeom prst="rect">
            <a:avLst/>
          </a:prstGeom>
        </p:spPr>
      </p:pic>
      <p:pic>
        <p:nvPicPr>
          <p:cNvPr id="32" name="Picture 32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 rot="-3374256">
            <a:off x="4003932" y="4864590"/>
            <a:ext cx="782288" cy="887703"/>
          </a:xfrm>
          <a:prstGeom prst="rect">
            <a:avLst/>
          </a:prstGeom>
        </p:spPr>
      </p:pic>
      <p:pic>
        <p:nvPicPr>
          <p:cNvPr id="33" name="Picture 33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 rot="2861386">
            <a:off x="13611478" y="4812026"/>
            <a:ext cx="782288" cy="88770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89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2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DFD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4769317" y="4216960"/>
            <a:ext cx="8809166" cy="2077836"/>
            <a:chOff x="0" y="0"/>
            <a:chExt cx="11745555" cy="2770448"/>
          </a:xfrm>
        </p:grpSpPr>
        <p:grpSp>
          <p:nvGrpSpPr>
            <p:cNvPr id="3" name="Group 3"/>
            <p:cNvGrpSpPr/>
            <p:nvPr/>
          </p:nvGrpSpPr>
          <p:grpSpPr>
            <a:xfrm>
              <a:off x="0" y="0"/>
              <a:ext cx="11745555" cy="2770448"/>
              <a:chOff x="0" y="0"/>
              <a:chExt cx="13360766" cy="3151431"/>
            </a:xfrm>
          </p:grpSpPr>
          <p:sp>
            <p:nvSpPr>
              <p:cNvPr id="4" name="Freeform 4"/>
              <p:cNvSpPr/>
              <p:nvPr/>
            </p:nvSpPr>
            <p:spPr>
              <a:xfrm>
                <a:off x="12700" y="12700"/>
                <a:ext cx="13335366" cy="3126031"/>
              </a:xfrm>
              <a:custGeom>
                <a:avLst/>
                <a:gdLst/>
                <a:ahLst/>
                <a:cxnLst/>
                <a:rect l="l" t="t" r="r" b="b"/>
                <a:pathLst>
                  <a:path w="13335366" h="3126031">
                    <a:moveTo>
                      <a:pt x="12378421" y="3126031"/>
                    </a:moveTo>
                    <a:lnTo>
                      <a:pt x="956945" y="3126031"/>
                    </a:lnTo>
                    <a:cubicBezTo>
                      <a:pt x="428371" y="3126031"/>
                      <a:pt x="0" y="2697533"/>
                      <a:pt x="0" y="1563015"/>
                    </a:cubicBezTo>
                    <a:lnTo>
                      <a:pt x="0" y="1563015"/>
                    </a:lnTo>
                    <a:cubicBezTo>
                      <a:pt x="0" y="428371"/>
                      <a:pt x="428371" y="0"/>
                      <a:pt x="956945" y="0"/>
                    </a:cubicBezTo>
                    <a:lnTo>
                      <a:pt x="12378421" y="0"/>
                    </a:lnTo>
                    <a:cubicBezTo>
                      <a:pt x="12906868" y="0"/>
                      <a:pt x="13335366" y="428371"/>
                      <a:pt x="13335366" y="1563015"/>
                    </a:cubicBezTo>
                    <a:lnTo>
                      <a:pt x="13335366" y="1563015"/>
                    </a:lnTo>
                    <a:cubicBezTo>
                      <a:pt x="13335366" y="2697533"/>
                      <a:pt x="12906869" y="3126031"/>
                      <a:pt x="12378421" y="3126031"/>
                    </a:cubicBezTo>
                    <a:close/>
                  </a:path>
                </a:pathLst>
              </a:custGeom>
              <a:solidFill>
                <a:srgbClr val="FF9D9D"/>
              </a:solidFill>
            </p:spPr>
          </p:sp>
          <p:sp>
            <p:nvSpPr>
              <p:cNvPr id="5" name="Freeform 5"/>
              <p:cNvSpPr/>
              <p:nvPr/>
            </p:nvSpPr>
            <p:spPr>
              <a:xfrm>
                <a:off x="0" y="0"/>
                <a:ext cx="13360766" cy="3151431"/>
              </a:xfrm>
              <a:custGeom>
                <a:avLst/>
                <a:gdLst/>
                <a:ahLst/>
                <a:cxnLst/>
                <a:rect l="l" t="t" r="r" b="b"/>
                <a:pathLst>
                  <a:path w="13360766" h="3151431">
                    <a:moveTo>
                      <a:pt x="12391121" y="0"/>
                    </a:moveTo>
                    <a:lnTo>
                      <a:pt x="969645" y="0"/>
                    </a:lnTo>
                    <a:cubicBezTo>
                      <a:pt x="434975" y="0"/>
                      <a:pt x="0" y="434975"/>
                      <a:pt x="0" y="1575715"/>
                    </a:cubicBezTo>
                    <a:cubicBezTo>
                      <a:pt x="0" y="2716456"/>
                      <a:pt x="434975" y="3151431"/>
                      <a:pt x="969645" y="3151431"/>
                    </a:cubicBezTo>
                    <a:lnTo>
                      <a:pt x="12391121" y="3151431"/>
                    </a:lnTo>
                    <a:cubicBezTo>
                      <a:pt x="12925792" y="3151431"/>
                      <a:pt x="13360766" y="2716456"/>
                      <a:pt x="13360766" y="1575715"/>
                    </a:cubicBezTo>
                    <a:cubicBezTo>
                      <a:pt x="13360766" y="434975"/>
                      <a:pt x="12925792" y="0"/>
                      <a:pt x="12391121" y="0"/>
                    </a:cubicBezTo>
                    <a:close/>
                    <a:moveTo>
                      <a:pt x="12391121" y="3126031"/>
                    </a:moveTo>
                    <a:lnTo>
                      <a:pt x="969645" y="3126031"/>
                    </a:lnTo>
                    <a:cubicBezTo>
                      <a:pt x="448945" y="3126031"/>
                      <a:pt x="25400" y="2702486"/>
                      <a:pt x="25400" y="1575715"/>
                    </a:cubicBezTo>
                    <a:cubicBezTo>
                      <a:pt x="25400" y="448945"/>
                      <a:pt x="448945" y="25400"/>
                      <a:pt x="969645" y="25400"/>
                    </a:cubicBezTo>
                    <a:lnTo>
                      <a:pt x="12391121" y="25400"/>
                    </a:lnTo>
                    <a:cubicBezTo>
                      <a:pt x="12911821" y="25400"/>
                      <a:pt x="13335366" y="448945"/>
                      <a:pt x="13335366" y="1575715"/>
                    </a:cubicBezTo>
                    <a:cubicBezTo>
                      <a:pt x="13335366" y="2702486"/>
                      <a:pt x="12911821" y="3126031"/>
                      <a:pt x="12391121" y="3126031"/>
                    </a:cubicBezTo>
                    <a:close/>
                  </a:path>
                </a:pathLst>
              </a:custGeom>
              <a:solidFill>
                <a:srgbClr val="FF9D9D"/>
              </a:solidFill>
            </p:spPr>
          </p:sp>
        </p:grpSp>
        <p:sp>
          <p:nvSpPr>
            <p:cNvPr id="6" name="TextBox 6"/>
            <p:cNvSpPr txBox="1"/>
            <p:nvPr/>
          </p:nvSpPr>
          <p:spPr>
            <a:xfrm>
              <a:off x="698157" y="235358"/>
              <a:ext cx="10349241" cy="2318783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6667"/>
                </a:lnSpc>
              </a:pPr>
              <a:r>
                <a:rPr lang="en-US" sz="6060">
                  <a:solidFill>
                    <a:srgbClr val="000000"/>
                  </a:solidFill>
                  <a:latin typeface="Amazing Grotesk"/>
                </a:rPr>
                <a:t>Имя Существительное</a:t>
              </a:r>
            </a:p>
          </p:txBody>
        </p:sp>
      </p:grpSp>
      <p:pic>
        <p:nvPicPr>
          <p:cNvPr id="7" name="Picture 7"/>
          <p:cNvPicPr>
            <a:picLocks noChangeAspect="1"/>
          </p:cNvPicPr>
          <p:nvPr/>
        </p:nvPicPr>
        <p:blipFill>
          <a:blip r:embed="rId3"/>
          <a:srcRect l="1995" r="1995"/>
          <a:stretch>
            <a:fillRect/>
          </a:stretch>
        </p:blipFill>
        <p:spPr>
          <a:xfrm>
            <a:off x="7427324" y="409087"/>
            <a:ext cx="3900880" cy="1239225"/>
          </a:xfrm>
          <a:prstGeom prst="rect">
            <a:avLst/>
          </a:prstGeom>
        </p:spPr>
      </p:pic>
      <p:pic>
        <p:nvPicPr>
          <p:cNvPr id="8" name="Picture 8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2442538" y="1681534"/>
            <a:ext cx="3905075" cy="1191048"/>
          </a:xfrm>
          <a:prstGeom prst="rect">
            <a:avLst/>
          </a:prstGeom>
        </p:spPr>
      </p:pic>
      <p:pic>
        <p:nvPicPr>
          <p:cNvPr id="9" name="Picture 9"/>
          <p:cNvPicPr>
            <a:picLocks noChangeAspect="1"/>
          </p:cNvPicPr>
          <p:nvPr/>
        </p:nvPicPr>
        <p:blipFill>
          <a:blip r:embed="rId3"/>
          <a:srcRect t="3305" b="954"/>
          <a:stretch>
            <a:fillRect/>
          </a:stretch>
        </p:blipFill>
        <p:spPr>
          <a:xfrm>
            <a:off x="14007851" y="3904088"/>
            <a:ext cx="3942704" cy="1151296"/>
          </a:xfrm>
          <a:prstGeom prst="rect">
            <a:avLst/>
          </a:prstGeom>
        </p:spPr>
      </p:pic>
      <p:pic>
        <p:nvPicPr>
          <p:cNvPr id="10" name="Picture 10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309009" y="3870719"/>
            <a:ext cx="3904909" cy="1190997"/>
          </a:xfrm>
          <a:prstGeom prst="rect">
            <a:avLst/>
          </a:prstGeom>
        </p:spPr>
      </p:pic>
      <p:pic>
        <p:nvPicPr>
          <p:cNvPr id="15" name="Picture 1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12831134" y="1724422"/>
            <a:ext cx="3904909" cy="1190997"/>
          </a:xfrm>
          <a:prstGeom prst="rect">
            <a:avLst/>
          </a:prstGeom>
        </p:spPr>
      </p:pic>
      <p:pic>
        <p:nvPicPr>
          <p:cNvPr id="16" name="Picture 16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8556193" y="1875834"/>
            <a:ext cx="1235414" cy="1401889"/>
          </a:xfrm>
          <a:prstGeom prst="rect">
            <a:avLst/>
          </a:prstGeom>
        </p:spPr>
      </p:pic>
      <p:pic>
        <p:nvPicPr>
          <p:cNvPr id="17" name="Picture 17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 rot="-9549858">
            <a:off x="6679091" y="6762654"/>
            <a:ext cx="1235414" cy="1401889"/>
          </a:xfrm>
          <a:prstGeom prst="rect">
            <a:avLst/>
          </a:prstGeom>
        </p:spPr>
      </p:pic>
      <p:pic>
        <p:nvPicPr>
          <p:cNvPr id="18" name="Picture 18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 rot="8832203">
            <a:off x="10710497" y="6517650"/>
            <a:ext cx="1235414" cy="1401889"/>
          </a:xfrm>
          <a:prstGeom prst="rect">
            <a:avLst/>
          </a:prstGeom>
        </p:spPr>
      </p:pic>
      <p:pic>
        <p:nvPicPr>
          <p:cNvPr id="19" name="Picture 19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 rot="-1306616">
            <a:off x="6090348" y="2941164"/>
            <a:ext cx="982199" cy="1114552"/>
          </a:xfrm>
          <a:prstGeom prst="rect">
            <a:avLst/>
          </a:prstGeom>
        </p:spPr>
      </p:pic>
      <p:pic>
        <p:nvPicPr>
          <p:cNvPr id="20" name="Picture 20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 rot="1349357">
            <a:off x="11794232" y="3167662"/>
            <a:ext cx="879474" cy="997985"/>
          </a:xfrm>
          <a:prstGeom prst="rect">
            <a:avLst/>
          </a:prstGeom>
        </p:spPr>
      </p:pic>
      <p:pic>
        <p:nvPicPr>
          <p:cNvPr id="21" name="Picture 21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 rot="-8100000">
            <a:off x="4922470" y="6287049"/>
            <a:ext cx="771239" cy="875165"/>
          </a:xfrm>
          <a:prstGeom prst="rect">
            <a:avLst/>
          </a:prstGeom>
        </p:spPr>
      </p:pic>
      <p:sp>
        <p:nvSpPr>
          <p:cNvPr id="22" name="TextBox 22"/>
          <p:cNvSpPr txBox="1"/>
          <p:nvPr/>
        </p:nvSpPr>
        <p:spPr>
          <a:xfrm>
            <a:off x="2115130" y="2016148"/>
            <a:ext cx="4716342" cy="59944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759"/>
              </a:lnSpc>
            </a:pPr>
            <a:r>
              <a:rPr lang="en-US" sz="3399" dirty="0">
                <a:solidFill>
                  <a:srgbClr val="000000"/>
                </a:solidFill>
                <a:latin typeface="Amazing Grotesk"/>
              </a:rPr>
              <a:t>КТО?</a:t>
            </a:r>
          </a:p>
        </p:txBody>
      </p:sp>
      <p:sp>
        <p:nvSpPr>
          <p:cNvPr id="23" name="TextBox 23"/>
          <p:cNvSpPr txBox="1"/>
          <p:nvPr/>
        </p:nvSpPr>
        <p:spPr>
          <a:xfrm>
            <a:off x="6168673" y="801517"/>
            <a:ext cx="6449687" cy="59944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759"/>
              </a:lnSpc>
            </a:pPr>
            <a:r>
              <a:rPr lang="en-US" sz="3399" dirty="0">
                <a:solidFill>
                  <a:srgbClr val="000000"/>
                </a:solidFill>
                <a:latin typeface="Amazing Grotesk"/>
              </a:rPr>
              <a:t>ПРЕДМЕТ</a:t>
            </a:r>
          </a:p>
        </p:txBody>
      </p:sp>
      <p:sp>
        <p:nvSpPr>
          <p:cNvPr id="24" name="TextBox 24"/>
          <p:cNvSpPr txBox="1"/>
          <p:nvPr/>
        </p:nvSpPr>
        <p:spPr>
          <a:xfrm>
            <a:off x="12407443" y="1977338"/>
            <a:ext cx="4752292" cy="59944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759"/>
              </a:lnSpc>
            </a:pPr>
            <a:r>
              <a:rPr lang="en-US" sz="3399" dirty="0">
                <a:solidFill>
                  <a:srgbClr val="000000"/>
                </a:solidFill>
                <a:latin typeface="Amazing Grotesk"/>
              </a:rPr>
              <a:t>ЧТО?</a:t>
            </a:r>
          </a:p>
        </p:txBody>
      </p:sp>
      <p:sp>
        <p:nvSpPr>
          <p:cNvPr id="25" name="TextBox 25"/>
          <p:cNvSpPr txBox="1"/>
          <p:nvPr/>
        </p:nvSpPr>
        <p:spPr>
          <a:xfrm>
            <a:off x="-203070" y="4137153"/>
            <a:ext cx="4929067" cy="59944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759"/>
              </a:lnSpc>
            </a:pPr>
            <a:r>
              <a:rPr lang="en-US" sz="3399" dirty="0">
                <a:solidFill>
                  <a:srgbClr val="000000"/>
                </a:solidFill>
                <a:latin typeface="Amazing Grotesk"/>
              </a:rPr>
              <a:t>ОДУШЕВЛЁННОЕ</a:t>
            </a:r>
          </a:p>
        </p:txBody>
      </p:sp>
      <p:sp>
        <p:nvSpPr>
          <p:cNvPr id="26" name="TextBox 26"/>
          <p:cNvSpPr txBox="1"/>
          <p:nvPr/>
        </p:nvSpPr>
        <p:spPr>
          <a:xfrm>
            <a:off x="13514670" y="4219704"/>
            <a:ext cx="4929067" cy="5168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060"/>
              </a:lnSpc>
            </a:pPr>
            <a:r>
              <a:rPr lang="en-US" sz="2900" dirty="0">
                <a:solidFill>
                  <a:srgbClr val="000000"/>
                </a:solidFill>
                <a:latin typeface="Amazing Grotesk"/>
              </a:rPr>
              <a:t>НЕОДУШЕВЛЁННОЕ</a:t>
            </a:r>
          </a:p>
        </p:txBody>
      </p:sp>
      <p:pic>
        <p:nvPicPr>
          <p:cNvPr id="31" name="Picture 31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 rot="8423808">
            <a:off x="12631489" y="6287925"/>
            <a:ext cx="771239" cy="875165"/>
          </a:xfrm>
          <a:prstGeom prst="rect">
            <a:avLst/>
          </a:prstGeom>
        </p:spPr>
      </p:pic>
      <p:pic>
        <p:nvPicPr>
          <p:cNvPr id="32" name="Picture 32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 rot="-3374256">
            <a:off x="4083040" y="4795842"/>
            <a:ext cx="782288" cy="887703"/>
          </a:xfrm>
          <a:prstGeom prst="rect">
            <a:avLst/>
          </a:prstGeom>
        </p:spPr>
      </p:pic>
      <p:pic>
        <p:nvPicPr>
          <p:cNvPr id="33" name="Picture 33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 rot="2861386">
            <a:off x="13409659" y="4819170"/>
            <a:ext cx="782288" cy="8877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15930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D6D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 t="390" r="14061"/>
          <a:stretch>
            <a:fillRect/>
          </a:stretch>
        </p:blipFill>
        <p:spPr>
          <a:xfrm rot="5400000">
            <a:off x="-3537045" y="-23197"/>
            <a:ext cx="13448690" cy="10033096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rcRect/>
          <a:stretch>
            <a:fillRect/>
          </a:stretch>
        </p:blipFill>
        <p:spPr>
          <a:xfrm>
            <a:off x="5008077" y="-511055"/>
            <a:ext cx="8271845" cy="4394418"/>
          </a:xfrm>
          <a:prstGeom prst="rect">
            <a:avLst/>
          </a:prstGeom>
        </p:spPr>
      </p:pic>
      <p:sp>
        <p:nvSpPr>
          <p:cNvPr id="4" name="TextBox 4"/>
          <p:cNvSpPr txBox="1"/>
          <p:nvPr/>
        </p:nvSpPr>
        <p:spPr>
          <a:xfrm>
            <a:off x="5008077" y="1169237"/>
            <a:ext cx="8271845" cy="7080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>
                <a:solidFill>
                  <a:srgbClr val="000000"/>
                </a:solidFill>
                <a:latin typeface="Amazing Grotesk"/>
              </a:rPr>
              <a:t>ВОЛШЕБНОЕ ПРЕВРАЩЕНИЕ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-2895600" y="3612216"/>
            <a:ext cx="11759681" cy="11541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959"/>
              </a:lnSpc>
            </a:pPr>
            <a:r>
              <a:rPr lang="ru-RU" sz="6399" dirty="0" smtClean="0">
                <a:solidFill>
                  <a:srgbClr val="000000"/>
                </a:solidFill>
                <a:latin typeface="Amazing Grotesk Ultra"/>
              </a:rPr>
              <a:t>                 </a:t>
            </a:r>
            <a:r>
              <a:rPr lang="en-US" sz="6399" dirty="0" smtClean="0">
                <a:solidFill>
                  <a:srgbClr val="000000"/>
                </a:solidFill>
                <a:latin typeface="Amazing Grotesk Ultra"/>
              </a:rPr>
              <a:t>КОЗА                    </a:t>
            </a:r>
            <a:r>
              <a:rPr lang="en-US" sz="6399" dirty="0">
                <a:solidFill>
                  <a:srgbClr val="000000"/>
                </a:solidFill>
                <a:latin typeface="Amazing Grotesk Ultra"/>
              </a:rPr>
              <a:t>-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630968" y="4729846"/>
            <a:ext cx="8421142" cy="11541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959"/>
              </a:lnSpc>
            </a:pPr>
            <a:r>
              <a:rPr lang="en-US" sz="6399" dirty="0" smtClean="0">
                <a:solidFill>
                  <a:srgbClr val="000000"/>
                </a:solidFill>
                <a:latin typeface="Anaphora Fat"/>
              </a:rPr>
              <a:t>ЦАПЛ</a:t>
            </a:r>
            <a:r>
              <a:rPr lang="ru-RU" sz="6399" dirty="0" smtClean="0">
                <a:solidFill>
                  <a:srgbClr val="000000"/>
                </a:solidFill>
                <a:latin typeface="Anaphora Fat"/>
              </a:rPr>
              <a:t>Я</a:t>
            </a:r>
            <a:r>
              <a:rPr lang="en-US" sz="6399" dirty="0" smtClean="0">
                <a:solidFill>
                  <a:srgbClr val="000000"/>
                </a:solidFill>
                <a:latin typeface="Anaphora Fat"/>
              </a:rPr>
              <a:t>                 </a:t>
            </a:r>
            <a:r>
              <a:rPr lang="en-US" sz="6399" dirty="0">
                <a:solidFill>
                  <a:srgbClr val="000000"/>
                </a:solidFill>
                <a:latin typeface="Anaphora Fat"/>
              </a:rPr>
              <a:t>-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828476" y="5999242"/>
            <a:ext cx="8088064" cy="105240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959"/>
              </a:lnSpc>
            </a:pPr>
            <a:r>
              <a:rPr lang="en-US" sz="6399" dirty="0">
                <a:solidFill>
                  <a:srgbClr val="000000"/>
                </a:solidFill>
                <a:latin typeface="Anaphora Fat"/>
              </a:rPr>
              <a:t>СОМ        </a:t>
            </a:r>
            <a:r>
              <a:rPr lang="ru-RU" sz="6399" dirty="0" smtClean="0">
                <a:solidFill>
                  <a:srgbClr val="000000"/>
                </a:solidFill>
                <a:latin typeface="Anaphora Fat"/>
              </a:rPr>
              <a:t> </a:t>
            </a:r>
            <a:r>
              <a:rPr lang="en-US" sz="6399" dirty="0" smtClean="0">
                <a:solidFill>
                  <a:srgbClr val="000000"/>
                </a:solidFill>
                <a:latin typeface="Anaphora Fat"/>
              </a:rPr>
              <a:t> </a:t>
            </a:r>
            <a:r>
              <a:rPr lang="ru-RU" sz="6399" dirty="0" smtClean="0">
                <a:solidFill>
                  <a:srgbClr val="000000"/>
                </a:solidFill>
                <a:latin typeface="Anaphora Fat"/>
              </a:rPr>
              <a:t> </a:t>
            </a:r>
            <a:r>
              <a:rPr lang="en-US" sz="6399" dirty="0" smtClean="0">
                <a:solidFill>
                  <a:srgbClr val="000000"/>
                </a:solidFill>
                <a:latin typeface="Anaphora Fat"/>
              </a:rPr>
              <a:t>          </a:t>
            </a:r>
            <a:r>
              <a:rPr lang="en-US" sz="6399" dirty="0">
                <a:solidFill>
                  <a:srgbClr val="000000"/>
                </a:solidFill>
                <a:latin typeface="Anaphora Fat"/>
              </a:rPr>
              <a:t>-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790586" y="7186209"/>
            <a:ext cx="8101905" cy="105240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959"/>
              </a:lnSpc>
            </a:pPr>
            <a:r>
              <a:rPr lang="en-US" sz="6399" dirty="0" smtClean="0">
                <a:solidFill>
                  <a:srgbClr val="000000"/>
                </a:solidFill>
                <a:latin typeface="Anaphora Fat"/>
              </a:rPr>
              <a:t>КО</a:t>
            </a:r>
            <a:r>
              <a:rPr lang="ru-RU" sz="6399" dirty="0">
                <a:solidFill>
                  <a:srgbClr val="000000"/>
                </a:solidFill>
                <a:latin typeface="Anaphora Fat"/>
              </a:rPr>
              <a:t>Т</a:t>
            </a:r>
            <a:r>
              <a:rPr lang="en-US" sz="6399" dirty="0" smtClean="0">
                <a:solidFill>
                  <a:srgbClr val="000000"/>
                </a:solidFill>
                <a:latin typeface="Anaphora Fat"/>
              </a:rPr>
              <a:t>         </a:t>
            </a:r>
            <a:r>
              <a:rPr lang="ru-RU" sz="6399" dirty="0" smtClean="0">
                <a:solidFill>
                  <a:srgbClr val="000000"/>
                </a:solidFill>
                <a:latin typeface="Anaphora Fat"/>
              </a:rPr>
              <a:t>  </a:t>
            </a:r>
            <a:r>
              <a:rPr lang="en-US" sz="6399" dirty="0" smtClean="0">
                <a:solidFill>
                  <a:srgbClr val="000000"/>
                </a:solidFill>
                <a:latin typeface="Anaphora Fat"/>
              </a:rPr>
              <a:t>           -</a:t>
            </a:r>
            <a:endParaRPr lang="en-US" sz="6399" dirty="0">
              <a:solidFill>
                <a:srgbClr val="000000"/>
              </a:solidFill>
              <a:latin typeface="Anaphora Fat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13566332" y="3596618"/>
            <a:ext cx="2066175" cy="100300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146"/>
              </a:lnSpc>
            </a:pPr>
            <a:r>
              <a:rPr lang="en-US" sz="5818" dirty="0">
                <a:solidFill>
                  <a:srgbClr val="000000"/>
                </a:solidFill>
                <a:latin typeface="Anaphora Fat"/>
              </a:rPr>
              <a:t>РОЗА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13038146" y="4729846"/>
            <a:ext cx="3025825" cy="10052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119"/>
              </a:lnSpc>
            </a:pPr>
            <a:r>
              <a:rPr lang="en-US" sz="5799" dirty="0">
                <a:solidFill>
                  <a:srgbClr val="000000"/>
                </a:solidFill>
                <a:latin typeface="Anaphora Fat"/>
              </a:rPr>
              <a:t>КАПЛЯ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13566332" y="5999242"/>
            <a:ext cx="1890861" cy="10052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119"/>
              </a:lnSpc>
            </a:pPr>
            <a:r>
              <a:rPr lang="en-US" sz="5799" dirty="0">
                <a:solidFill>
                  <a:srgbClr val="000000"/>
                </a:solidFill>
                <a:latin typeface="Anaphora Fat"/>
              </a:rPr>
              <a:t>КОМ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13566332" y="7186209"/>
            <a:ext cx="1537990" cy="100520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119"/>
              </a:lnSpc>
            </a:pPr>
            <a:r>
              <a:rPr lang="en-US" sz="5799" dirty="0">
                <a:solidFill>
                  <a:srgbClr val="000000"/>
                </a:solidFill>
                <a:latin typeface="Anaphora Fat"/>
              </a:rPr>
              <a:t>РОТ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D6D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 t="390" r="14061"/>
          <a:stretch>
            <a:fillRect/>
          </a:stretch>
        </p:blipFill>
        <p:spPr>
          <a:xfrm rot="5400000">
            <a:off x="-3460397" y="-82903"/>
            <a:ext cx="13448690" cy="10033096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rcRect/>
          <a:stretch>
            <a:fillRect/>
          </a:stretch>
        </p:blipFill>
        <p:spPr>
          <a:xfrm>
            <a:off x="5008077" y="-511055"/>
            <a:ext cx="8271845" cy="4394418"/>
          </a:xfrm>
          <a:prstGeom prst="rect">
            <a:avLst/>
          </a:prstGeom>
        </p:spPr>
      </p:pic>
      <p:sp>
        <p:nvSpPr>
          <p:cNvPr id="4" name="TextBox 4"/>
          <p:cNvSpPr txBox="1"/>
          <p:nvPr/>
        </p:nvSpPr>
        <p:spPr>
          <a:xfrm>
            <a:off x="5008077" y="1169237"/>
            <a:ext cx="8271845" cy="71814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ru-RU" sz="3999" dirty="0" smtClean="0">
                <a:solidFill>
                  <a:srgbClr val="000000"/>
                </a:solidFill>
                <a:latin typeface="Amazing Grotesk"/>
              </a:rPr>
              <a:t>АНАГРАММЫ</a:t>
            </a:r>
            <a:endParaRPr lang="en-US" sz="3999" dirty="0">
              <a:solidFill>
                <a:srgbClr val="000000"/>
              </a:solidFill>
              <a:latin typeface="Amazing Grotesk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-3810000" y="3596618"/>
            <a:ext cx="13106400" cy="115416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8959"/>
              </a:lnSpc>
            </a:pPr>
            <a:r>
              <a:rPr lang="ru-RU" sz="6399" dirty="0" smtClean="0">
                <a:solidFill>
                  <a:srgbClr val="000000"/>
                </a:solidFill>
                <a:latin typeface="Amazing Grotesk Ultra"/>
              </a:rPr>
              <a:t>                 ПИОН</a:t>
            </a:r>
            <a:r>
              <a:rPr lang="en-US" sz="6399" dirty="0" smtClean="0">
                <a:solidFill>
                  <a:srgbClr val="000000"/>
                </a:solidFill>
                <a:latin typeface="Amazing Grotesk Ultra"/>
              </a:rPr>
              <a:t>          </a:t>
            </a:r>
            <a:r>
              <a:rPr lang="ru-RU" sz="6399" dirty="0" smtClean="0">
                <a:solidFill>
                  <a:srgbClr val="000000"/>
                </a:solidFill>
                <a:latin typeface="Amazing Grotesk Ultra"/>
              </a:rPr>
              <a:t>     </a:t>
            </a:r>
            <a:r>
              <a:rPr lang="en-US" sz="6399" dirty="0" smtClean="0">
                <a:solidFill>
                  <a:srgbClr val="000000"/>
                </a:solidFill>
                <a:latin typeface="Amazing Grotesk Ultra"/>
              </a:rPr>
              <a:t>         </a:t>
            </a:r>
            <a:r>
              <a:rPr lang="en-US" sz="6399" dirty="0">
                <a:solidFill>
                  <a:srgbClr val="000000"/>
                </a:solidFill>
                <a:latin typeface="Amazing Grotesk Ultra"/>
              </a:rPr>
              <a:t>-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0" y="4758222"/>
            <a:ext cx="9371049" cy="105240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8959"/>
              </a:lnSpc>
            </a:pPr>
            <a:r>
              <a:rPr lang="ru-RU" sz="6399" dirty="0" smtClean="0">
                <a:solidFill>
                  <a:srgbClr val="000000"/>
                </a:solidFill>
                <a:latin typeface="Anaphora Fat"/>
              </a:rPr>
              <a:t>БАНКА  </a:t>
            </a:r>
            <a:r>
              <a:rPr lang="en-US" sz="6399" dirty="0" smtClean="0">
                <a:solidFill>
                  <a:srgbClr val="000000"/>
                </a:solidFill>
                <a:latin typeface="Anaphora Fat"/>
              </a:rPr>
              <a:t>    </a:t>
            </a:r>
            <a:r>
              <a:rPr lang="ru-RU" sz="6399" dirty="0" smtClean="0">
                <a:solidFill>
                  <a:srgbClr val="000000"/>
                </a:solidFill>
                <a:latin typeface="Anaphora Fat"/>
              </a:rPr>
              <a:t>   </a:t>
            </a:r>
            <a:r>
              <a:rPr lang="en-US" sz="6399" dirty="0" smtClean="0">
                <a:solidFill>
                  <a:srgbClr val="000000"/>
                </a:solidFill>
                <a:latin typeface="Anaphora Fat"/>
              </a:rPr>
              <a:t>    </a:t>
            </a:r>
            <a:r>
              <a:rPr lang="ru-RU" sz="6399" dirty="0" smtClean="0">
                <a:solidFill>
                  <a:srgbClr val="000000"/>
                </a:solidFill>
                <a:latin typeface="Anaphora Fat"/>
              </a:rPr>
              <a:t> </a:t>
            </a:r>
            <a:r>
              <a:rPr lang="en-US" sz="6399" dirty="0" smtClean="0">
                <a:solidFill>
                  <a:srgbClr val="000000"/>
                </a:solidFill>
                <a:latin typeface="Anaphora Fat"/>
              </a:rPr>
              <a:t>         </a:t>
            </a:r>
            <a:r>
              <a:rPr lang="en-US" sz="6399" dirty="0">
                <a:solidFill>
                  <a:srgbClr val="000000"/>
                </a:solidFill>
                <a:latin typeface="Anaphora Fat"/>
              </a:rPr>
              <a:t>-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0" y="5960815"/>
            <a:ext cx="9154864" cy="115416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8959"/>
              </a:lnSpc>
            </a:pPr>
            <a:r>
              <a:rPr lang="ru-RU" sz="6399" dirty="0" smtClean="0">
                <a:solidFill>
                  <a:srgbClr val="000000"/>
                </a:solidFill>
                <a:latin typeface="Anaphora Fat"/>
              </a:rPr>
              <a:t>КОЛОС                       </a:t>
            </a:r>
            <a:r>
              <a:rPr lang="en-US" sz="6399" dirty="0" smtClean="0">
                <a:solidFill>
                  <a:srgbClr val="000000"/>
                </a:solidFill>
                <a:latin typeface="Anaphora Fat"/>
              </a:rPr>
              <a:t>-</a:t>
            </a:r>
            <a:endParaRPr lang="en-US" sz="6399" dirty="0">
              <a:solidFill>
                <a:srgbClr val="000000"/>
              </a:solidFill>
              <a:latin typeface="Anaphora Fat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-609600" y="7103334"/>
            <a:ext cx="10354430" cy="115416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8959"/>
              </a:lnSpc>
            </a:pPr>
            <a:r>
              <a:rPr lang="ru-RU" sz="6399" dirty="0" smtClean="0">
                <a:solidFill>
                  <a:srgbClr val="000000"/>
                </a:solidFill>
                <a:latin typeface="Anaphora Fat"/>
              </a:rPr>
              <a:t>КАМЫШ </a:t>
            </a:r>
            <a:r>
              <a:rPr lang="en-US" sz="6399" dirty="0" smtClean="0">
                <a:solidFill>
                  <a:srgbClr val="000000"/>
                </a:solidFill>
                <a:latin typeface="Anaphora Fat"/>
              </a:rPr>
              <a:t>                     -</a:t>
            </a:r>
            <a:endParaRPr lang="en-US" sz="6399" dirty="0">
              <a:solidFill>
                <a:srgbClr val="000000"/>
              </a:solidFill>
              <a:latin typeface="Anaphora Fat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12877799" y="3620980"/>
            <a:ext cx="2754707" cy="103874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8146"/>
              </a:lnSpc>
            </a:pPr>
            <a:r>
              <a:rPr lang="ru-RU" sz="5818" dirty="0" smtClean="0">
                <a:solidFill>
                  <a:srgbClr val="000000"/>
                </a:solidFill>
                <a:latin typeface="Anaphora Fat"/>
              </a:rPr>
              <a:t>ПОНИ</a:t>
            </a:r>
            <a:endParaRPr lang="en-US" sz="5818" dirty="0">
              <a:solidFill>
                <a:srgbClr val="000000"/>
              </a:solidFill>
              <a:latin typeface="Anaphora Fat"/>
            </a:endParaRPr>
          </a:p>
        </p:txBody>
      </p:sp>
      <p:sp>
        <p:nvSpPr>
          <p:cNvPr id="10" name="TextBox 10"/>
          <p:cNvSpPr txBox="1"/>
          <p:nvPr/>
        </p:nvSpPr>
        <p:spPr>
          <a:xfrm>
            <a:off x="12877799" y="4750130"/>
            <a:ext cx="3025825" cy="94833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119"/>
              </a:lnSpc>
            </a:pPr>
            <a:r>
              <a:rPr lang="ru-RU" sz="5799" dirty="0" smtClean="0">
                <a:solidFill>
                  <a:srgbClr val="000000"/>
                </a:solidFill>
                <a:latin typeface="Anaphora Fat"/>
              </a:rPr>
              <a:t>КАБАН</a:t>
            </a:r>
            <a:endParaRPr lang="en-US" sz="5799" dirty="0">
              <a:solidFill>
                <a:srgbClr val="000000"/>
              </a:solidFill>
              <a:latin typeface="Anaphora Fat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12605714" y="5960815"/>
            <a:ext cx="3569993" cy="103874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8119"/>
              </a:lnSpc>
            </a:pPr>
            <a:r>
              <a:rPr lang="ru-RU" sz="5799" dirty="0" smtClean="0">
                <a:solidFill>
                  <a:srgbClr val="000000"/>
                </a:solidFill>
                <a:latin typeface="Anaphora Fat"/>
              </a:rPr>
              <a:t>СОКОЛ</a:t>
            </a:r>
            <a:endParaRPr lang="en-US" sz="5799" dirty="0">
              <a:solidFill>
                <a:srgbClr val="000000"/>
              </a:solidFill>
              <a:latin typeface="Anaphora Fat"/>
            </a:endParaRPr>
          </a:p>
        </p:txBody>
      </p:sp>
      <p:sp>
        <p:nvSpPr>
          <p:cNvPr id="12" name="TextBox 12"/>
          <p:cNvSpPr txBox="1"/>
          <p:nvPr/>
        </p:nvSpPr>
        <p:spPr>
          <a:xfrm>
            <a:off x="12934550" y="7156674"/>
            <a:ext cx="2912322" cy="94833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8119"/>
              </a:lnSpc>
            </a:pPr>
            <a:r>
              <a:rPr lang="ru-RU" sz="5799" dirty="0" smtClean="0">
                <a:solidFill>
                  <a:srgbClr val="000000"/>
                </a:solidFill>
                <a:latin typeface="Anaphora Fat"/>
              </a:rPr>
              <a:t>МЫШКА</a:t>
            </a:r>
            <a:endParaRPr lang="en-US" sz="5799" dirty="0">
              <a:solidFill>
                <a:srgbClr val="000000"/>
              </a:solidFill>
              <a:latin typeface="Anaphora Fat"/>
            </a:endParaRPr>
          </a:p>
        </p:txBody>
      </p:sp>
    </p:spTree>
    <p:extLst>
      <p:ext uri="{BB962C8B-B14F-4D97-AF65-F5344CB8AC3E}">
        <p14:creationId xmlns:p14="http://schemas.microsoft.com/office/powerpoint/2010/main" val="19103586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3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4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184</TotalTime>
  <Words>171</Words>
  <Application>Microsoft Office PowerPoint</Application>
  <PresentationFormat>Произвольный</PresentationFormat>
  <Paragraphs>79</Paragraphs>
  <Slides>15</Slides>
  <Notes>6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5</vt:i4>
      </vt:variant>
      <vt:variant>
        <vt:lpstr>Заголовки слайдов</vt:lpstr>
      </vt:variant>
      <vt:variant>
        <vt:i4>15</vt:i4>
      </vt:variant>
    </vt:vector>
  </HeadingPairs>
  <TitlesOfParts>
    <vt:vector size="26" baseType="lpstr">
      <vt:lpstr>Arial</vt:lpstr>
      <vt:lpstr>Amazing Grotesk Ultra</vt:lpstr>
      <vt:lpstr>Calibri</vt:lpstr>
      <vt:lpstr>Anaphora Fat</vt:lpstr>
      <vt:lpstr>Amazing Grotesk</vt:lpstr>
      <vt:lpstr>Amazing Grotesk Light</vt:lpstr>
      <vt:lpstr>Office Theme</vt:lpstr>
      <vt:lpstr>1_Office Theme</vt:lpstr>
      <vt:lpstr>2_Office Theme</vt:lpstr>
      <vt:lpstr>3_Office Theme</vt:lpstr>
      <vt:lpstr>4_Office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Имя Существительное</dc:title>
  <cp:lastModifiedBy>Мария</cp:lastModifiedBy>
  <cp:revision>19</cp:revision>
  <dcterms:created xsi:type="dcterms:W3CDTF">2006-08-16T00:00:00Z</dcterms:created>
  <dcterms:modified xsi:type="dcterms:W3CDTF">2022-04-17T06:03:01Z</dcterms:modified>
  <dc:identifier>DAE45F90mwk</dc:identifier>
</cp:coreProperties>
</file>