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K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F7F0F1-7DA4-4CF9-8643-62DFD358F491}" type="doc">
      <dgm:prSet loTypeId="urn:microsoft.com/office/officeart/2005/8/layout/cycle8" loCatId="cycle" qsTypeId="urn:microsoft.com/office/officeart/2005/8/quickstyle/3d3" qsCatId="3D" csTypeId="urn:microsoft.com/office/officeart/2005/8/colors/colorful4" csCatId="colorful" phldr="1"/>
      <dgm:spPr/>
    </dgm:pt>
    <dgm:pt modelId="{4D168404-B0E3-4E95-93DC-3E3A956C555D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9C2DF2D1-E2DB-4421-B1F9-10763DC265D6}" type="parTrans" cxnId="{0BEE748F-D796-4827-95CB-EB448B4B5203}">
      <dgm:prSet/>
      <dgm:spPr/>
      <dgm:t>
        <a:bodyPr/>
        <a:lstStyle/>
        <a:p>
          <a:endParaRPr lang="ru-KG"/>
        </a:p>
      </dgm:t>
    </dgm:pt>
    <dgm:pt modelId="{2C64BDFA-7CDC-4854-B527-5212B0C0036A}" type="sibTrans" cxnId="{0BEE748F-D796-4827-95CB-EB448B4B5203}">
      <dgm:prSet/>
      <dgm:spPr/>
      <dgm:t>
        <a:bodyPr/>
        <a:lstStyle/>
        <a:p>
          <a:endParaRPr lang="ru-KG"/>
        </a:p>
      </dgm:t>
    </dgm:pt>
    <dgm:pt modelId="{13B1AA7F-15E7-462A-9CD4-4D5FB97EA0EE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0BEF9BC2-CF49-4871-BBB4-64EA73B639A2}" type="parTrans" cxnId="{256E5043-2559-4369-98AB-D7D16E410A97}">
      <dgm:prSet/>
      <dgm:spPr/>
      <dgm:t>
        <a:bodyPr/>
        <a:lstStyle/>
        <a:p>
          <a:endParaRPr lang="ru-KG"/>
        </a:p>
      </dgm:t>
    </dgm:pt>
    <dgm:pt modelId="{EB2DB256-773B-4717-A137-214AD88859E3}" type="sibTrans" cxnId="{256E5043-2559-4369-98AB-D7D16E410A97}">
      <dgm:prSet/>
      <dgm:spPr/>
      <dgm:t>
        <a:bodyPr/>
        <a:lstStyle/>
        <a:p>
          <a:endParaRPr lang="ru-KG"/>
        </a:p>
      </dgm:t>
    </dgm:pt>
    <dgm:pt modelId="{341A2DD8-C4BE-404F-B931-3028AFF14C88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4C8CB2C2-C75C-4E1A-9FF2-61D378BE5F0D}" type="parTrans" cxnId="{069124D5-29CE-4A3B-A620-253D1BD92903}">
      <dgm:prSet/>
      <dgm:spPr/>
      <dgm:t>
        <a:bodyPr/>
        <a:lstStyle/>
        <a:p>
          <a:endParaRPr lang="ru-KG"/>
        </a:p>
      </dgm:t>
    </dgm:pt>
    <dgm:pt modelId="{4FC06A68-BD84-47D0-8839-D98AA3052535}" type="sibTrans" cxnId="{069124D5-29CE-4A3B-A620-253D1BD92903}">
      <dgm:prSet/>
      <dgm:spPr/>
      <dgm:t>
        <a:bodyPr/>
        <a:lstStyle/>
        <a:p>
          <a:endParaRPr lang="ru-KG"/>
        </a:p>
      </dgm:t>
    </dgm:pt>
    <dgm:pt modelId="{CF83FBC3-ADB8-4B92-B6FE-400EDB29729D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87B0379C-D9BC-4E33-AFAF-D32CBFA4EB02}" type="parTrans" cxnId="{62EB33C9-06A2-40EF-B71E-F0A4BA18C2F8}">
      <dgm:prSet/>
      <dgm:spPr/>
      <dgm:t>
        <a:bodyPr/>
        <a:lstStyle/>
        <a:p>
          <a:endParaRPr lang="ru-KG"/>
        </a:p>
      </dgm:t>
    </dgm:pt>
    <dgm:pt modelId="{75AC1205-B8D0-47E6-B43A-F5D8EFB829BE}" type="sibTrans" cxnId="{62EB33C9-06A2-40EF-B71E-F0A4BA18C2F8}">
      <dgm:prSet/>
      <dgm:spPr/>
      <dgm:t>
        <a:bodyPr/>
        <a:lstStyle/>
        <a:p>
          <a:endParaRPr lang="ru-KG"/>
        </a:p>
      </dgm:t>
    </dgm:pt>
    <dgm:pt modelId="{DF381EDB-854A-4B0B-B1DE-C33187462CD0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B1BD8CD2-6F62-4C15-A8E6-8F6F5BC87214}" type="parTrans" cxnId="{36B34DD8-1F62-4BEC-ACE9-DC51B982ED72}">
      <dgm:prSet/>
      <dgm:spPr/>
      <dgm:t>
        <a:bodyPr/>
        <a:lstStyle/>
        <a:p>
          <a:endParaRPr lang="ru-KG"/>
        </a:p>
      </dgm:t>
    </dgm:pt>
    <dgm:pt modelId="{07DC9357-4555-47E2-B808-36A17DB096F2}" type="sibTrans" cxnId="{36B34DD8-1F62-4BEC-ACE9-DC51B982ED72}">
      <dgm:prSet/>
      <dgm:spPr/>
      <dgm:t>
        <a:bodyPr/>
        <a:lstStyle/>
        <a:p>
          <a:endParaRPr lang="ru-KG"/>
        </a:p>
      </dgm:t>
    </dgm:pt>
    <dgm:pt modelId="{7D7EAF65-5149-4226-80EC-C92C7A772DA4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06EFE093-62AC-4CBA-806B-0BFD19E8F72F}" type="parTrans" cxnId="{44F126CE-BB47-4FBB-AD59-6222B587F8A5}">
      <dgm:prSet/>
      <dgm:spPr/>
      <dgm:t>
        <a:bodyPr/>
        <a:lstStyle/>
        <a:p>
          <a:endParaRPr lang="ru-KG"/>
        </a:p>
      </dgm:t>
    </dgm:pt>
    <dgm:pt modelId="{06F428F8-EF80-4D8D-8C74-0B22D84013BD}" type="sibTrans" cxnId="{44F126CE-BB47-4FBB-AD59-6222B587F8A5}">
      <dgm:prSet/>
      <dgm:spPr/>
      <dgm:t>
        <a:bodyPr/>
        <a:lstStyle/>
        <a:p>
          <a:endParaRPr lang="ru-KG"/>
        </a:p>
      </dgm:t>
    </dgm:pt>
    <dgm:pt modelId="{E9EAA3A7-7BFE-4AC0-9BF0-63A53F73453B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B6944D12-D660-4000-98A4-644D2DAB5E76}" type="parTrans" cxnId="{1D690E70-8199-4B38-A7D3-155D22FE50F6}">
      <dgm:prSet/>
      <dgm:spPr/>
      <dgm:t>
        <a:bodyPr/>
        <a:lstStyle/>
        <a:p>
          <a:endParaRPr lang="ru-KG"/>
        </a:p>
      </dgm:t>
    </dgm:pt>
    <dgm:pt modelId="{A6253F4A-8203-4DBD-A17F-58443B14D7C7}" type="sibTrans" cxnId="{1D690E70-8199-4B38-A7D3-155D22FE50F6}">
      <dgm:prSet/>
      <dgm:spPr/>
      <dgm:t>
        <a:bodyPr/>
        <a:lstStyle/>
        <a:p>
          <a:endParaRPr lang="ru-KG"/>
        </a:p>
      </dgm:t>
    </dgm:pt>
    <dgm:pt modelId="{BA76792E-07D3-414F-8353-A08E7E8CFEF0}" type="pres">
      <dgm:prSet presAssocID="{D0F7F0F1-7DA4-4CF9-8643-62DFD358F491}" presName="compositeShape" presStyleCnt="0">
        <dgm:presLayoutVars>
          <dgm:chMax val="7"/>
          <dgm:dir/>
          <dgm:resizeHandles val="exact"/>
        </dgm:presLayoutVars>
      </dgm:prSet>
      <dgm:spPr/>
    </dgm:pt>
    <dgm:pt modelId="{664460D5-3850-47DE-A933-4010E39F55C7}" type="pres">
      <dgm:prSet presAssocID="{D0F7F0F1-7DA4-4CF9-8643-62DFD358F491}" presName="wedge1" presStyleLbl="node1" presStyleIdx="0" presStyleCnt="7"/>
      <dgm:spPr/>
    </dgm:pt>
    <dgm:pt modelId="{C144B239-E631-44F8-B336-C01B5CDFF544}" type="pres">
      <dgm:prSet presAssocID="{D0F7F0F1-7DA4-4CF9-8643-62DFD358F491}" presName="dummy1a" presStyleCnt="0"/>
      <dgm:spPr/>
    </dgm:pt>
    <dgm:pt modelId="{8110D75B-7CD5-4502-A5EE-3D44FAFBB42E}" type="pres">
      <dgm:prSet presAssocID="{D0F7F0F1-7DA4-4CF9-8643-62DFD358F491}" presName="dummy1b" presStyleCnt="0"/>
      <dgm:spPr/>
    </dgm:pt>
    <dgm:pt modelId="{3EDE66A2-FA81-4CF0-8E95-A08485F72BC4}" type="pres">
      <dgm:prSet presAssocID="{D0F7F0F1-7DA4-4CF9-8643-62DFD358F491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BAAB1012-49DD-453D-9091-5E968B1B9B28}" type="pres">
      <dgm:prSet presAssocID="{D0F7F0F1-7DA4-4CF9-8643-62DFD358F491}" presName="wedge2" presStyleLbl="node1" presStyleIdx="1" presStyleCnt="7"/>
      <dgm:spPr/>
    </dgm:pt>
    <dgm:pt modelId="{2083C050-49D5-4FD1-97B7-CDB8967B2FCF}" type="pres">
      <dgm:prSet presAssocID="{D0F7F0F1-7DA4-4CF9-8643-62DFD358F491}" presName="dummy2a" presStyleCnt="0"/>
      <dgm:spPr/>
    </dgm:pt>
    <dgm:pt modelId="{4DEE81A9-1D8D-4B5E-B52F-1D080E0261C9}" type="pres">
      <dgm:prSet presAssocID="{D0F7F0F1-7DA4-4CF9-8643-62DFD358F491}" presName="dummy2b" presStyleCnt="0"/>
      <dgm:spPr/>
    </dgm:pt>
    <dgm:pt modelId="{814A1442-B81C-4598-99B6-614828387BD0}" type="pres">
      <dgm:prSet presAssocID="{D0F7F0F1-7DA4-4CF9-8643-62DFD358F491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EE849F97-7256-44AA-AF5E-7BEE2BE0F45C}" type="pres">
      <dgm:prSet presAssocID="{D0F7F0F1-7DA4-4CF9-8643-62DFD358F491}" presName="wedge3" presStyleLbl="node1" presStyleIdx="2" presStyleCnt="7"/>
      <dgm:spPr/>
    </dgm:pt>
    <dgm:pt modelId="{14D1E6B2-5451-4807-A5C3-4840E44510E1}" type="pres">
      <dgm:prSet presAssocID="{D0F7F0F1-7DA4-4CF9-8643-62DFD358F491}" presName="dummy3a" presStyleCnt="0"/>
      <dgm:spPr/>
    </dgm:pt>
    <dgm:pt modelId="{6EB3DCD6-352C-4CFA-B9F8-C34E1DF8A589}" type="pres">
      <dgm:prSet presAssocID="{D0F7F0F1-7DA4-4CF9-8643-62DFD358F491}" presName="dummy3b" presStyleCnt="0"/>
      <dgm:spPr/>
    </dgm:pt>
    <dgm:pt modelId="{07AA4329-9806-48C5-9489-0E8BAD8ACBB4}" type="pres">
      <dgm:prSet presAssocID="{D0F7F0F1-7DA4-4CF9-8643-62DFD358F491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DD411892-5938-469A-9EDE-2E59F003B5EE}" type="pres">
      <dgm:prSet presAssocID="{D0F7F0F1-7DA4-4CF9-8643-62DFD358F491}" presName="wedge4" presStyleLbl="node1" presStyleIdx="3" presStyleCnt="7"/>
      <dgm:spPr/>
    </dgm:pt>
    <dgm:pt modelId="{DBB417C8-11F6-41D0-B84C-64DBB33B648C}" type="pres">
      <dgm:prSet presAssocID="{D0F7F0F1-7DA4-4CF9-8643-62DFD358F491}" presName="dummy4a" presStyleCnt="0"/>
      <dgm:spPr/>
    </dgm:pt>
    <dgm:pt modelId="{BC78D9B8-2F8E-4305-AE40-D35C1AD9D597}" type="pres">
      <dgm:prSet presAssocID="{D0F7F0F1-7DA4-4CF9-8643-62DFD358F491}" presName="dummy4b" presStyleCnt="0"/>
      <dgm:spPr/>
    </dgm:pt>
    <dgm:pt modelId="{E66F2834-315B-4579-83C6-6022234E7E64}" type="pres">
      <dgm:prSet presAssocID="{D0F7F0F1-7DA4-4CF9-8643-62DFD358F491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F29B0ABB-4DF8-4963-91FC-8621320A8FDB}" type="pres">
      <dgm:prSet presAssocID="{D0F7F0F1-7DA4-4CF9-8643-62DFD358F491}" presName="wedge5" presStyleLbl="node1" presStyleIdx="4" presStyleCnt="7"/>
      <dgm:spPr/>
    </dgm:pt>
    <dgm:pt modelId="{8507988A-BF15-47AD-B6ED-9214CFC5BF05}" type="pres">
      <dgm:prSet presAssocID="{D0F7F0F1-7DA4-4CF9-8643-62DFD358F491}" presName="dummy5a" presStyleCnt="0"/>
      <dgm:spPr/>
    </dgm:pt>
    <dgm:pt modelId="{0BB2AB5E-BC1A-46D9-BE2C-985833E7DF83}" type="pres">
      <dgm:prSet presAssocID="{D0F7F0F1-7DA4-4CF9-8643-62DFD358F491}" presName="dummy5b" presStyleCnt="0"/>
      <dgm:spPr/>
    </dgm:pt>
    <dgm:pt modelId="{C6431157-1C1C-4B88-B924-D1FCEA0E98D7}" type="pres">
      <dgm:prSet presAssocID="{D0F7F0F1-7DA4-4CF9-8643-62DFD358F491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3B04129A-1051-446B-87DF-E2BE96E5F9CB}" type="pres">
      <dgm:prSet presAssocID="{D0F7F0F1-7DA4-4CF9-8643-62DFD358F491}" presName="wedge6" presStyleLbl="node1" presStyleIdx="5" presStyleCnt="7"/>
      <dgm:spPr/>
    </dgm:pt>
    <dgm:pt modelId="{B8CF9789-BF55-47AB-B806-FBC58D320691}" type="pres">
      <dgm:prSet presAssocID="{D0F7F0F1-7DA4-4CF9-8643-62DFD358F491}" presName="dummy6a" presStyleCnt="0"/>
      <dgm:spPr/>
    </dgm:pt>
    <dgm:pt modelId="{CEECC4C9-C811-4BBB-BA2A-93603CCA3339}" type="pres">
      <dgm:prSet presAssocID="{D0F7F0F1-7DA4-4CF9-8643-62DFD358F491}" presName="dummy6b" presStyleCnt="0"/>
      <dgm:spPr/>
    </dgm:pt>
    <dgm:pt modelId="{7914BE26-9F2A-4AD8-A865-15B7011A982B}" type="pres">
      <dgm:prSet presAssocID="{D0F7F0F1-7DA4-4CF9-8643-62DFD358F491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A716F6DB-0F84-49C4-9C98-C05DF8F921DE}" type="pres">
      <dgm:prSet presAssocID="{D0F7F0F1-7DA4-4CF9-8643-62DFD358F491}" presName="wedge7" presStyleLbl="node1" presStyleIdx="6" presStyleCnt="7"/>
      <dgm:spPr/>
    </dgm:pt>
    <dgm:pt modelId="{D31BA008-D4AA-4BD0-AC38-FADB18021AD2}" type="pres">
      <dgm:prSet presAssocID="{D0F7F0F1-7DA4-4CF9-8643-62DFD358F491}" presName="dummy7a" presStyleCnt="0"/>
      <dgm:spPr/>
    </dgm:pt>
    <dgm:pt modelId="{008FBB30-6872-43A1-9F55-D38D30D457AF}" type="pres">
      <dgm:prSet presAssocID="{D0F7F0F1-7DA4-4CF9-8643-62DFD358F491}" presName="dummy7b" presStyleCnt="0"/>
      <dgm:spPr/>
    </dgm:pt>
    <dgm:pt modelId="{FA1E2169-2BAE-4FBC-BE0C-F17A56D65908}" type="pres">
      <dgm:prSet presAssocID="{D0F7F0F1-7DA4-4CF9-8643-62DFD358F491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5C47C8CF-476A-43AC-83EA-800CE271408D}" type="pres">
      <dgm:prSet presAssocID="{2C64BDFA-7CDC-4854-B527-5212B0C0036A}" presName="arrowWedge1" presStyleLbl="fgSibTrans2D1" presStyleIdx="0" presStyleCnt="7"/>
      <dgm:spPr/>
    </dgm:pt>
    <dgm:pt modelId="{FCCDF3A0-57FA-4BE1-A01A-B4232C824067}" type="pres">
      <dgm:prSet presAssocID="{EB2DB256-773B-4717-A137-214AD88859E3}" presName="arrowWedge2" presStyleLbl="fgSibTrans2D1" presStyleIdx="1" presStyleCnt="7"/>
      <dgm:spPr/>
    </dgm:pt>
    <dgm:pt modelId="{E358DD72-F4EC-462A-9C35-EE78D607CB3B}" type="pres">
      <dgm:prSet presAssocID="{4FC06A68-BD84-47D0-8839-D98AA3052535}" presName="arrowWedge3" presStyleLbl="fgSibTrans2D1" presStyleIdx="2" presStyleCnt="7"/>
      <dgm:spPr/>
    </dgm:pt>
    <dgm:pt modelId="{077D2B8B-1378-475C-9296-5AA97CB76733}" type="pres">
      <dgm:prSet presAssocID="{75AC1205-B8D0-47E6-B43A-F5D8EFB829BE}" presName="arrowWedge4" presStyleLbl="fgSibTrans2D1" presStyleIdx="3" presStyleCnt="7"/>
      <dgm:spPr/>
    </dgm:pt>
    <dgm:pt modelId="{75D87698-56E0-4A23-9FE9-CAD9682755F1}" type="pres">
      <dgm:prSet presAssocID="{07DC9357-4555-47E2-B808-36A17DB096F2}" presName="arrowWedge5" presStyleLbl="fgSibTrans2D1" presStyleIdx="4" presStyleCnt="7"/>
      <dgm:spPr/>
    </dgm:pt>
    <dgm:pt modelId="{5336AE57-900F-44B4-9964-FF689B27B331}" type="pres">
      <dgm:prSet presAssocID="{06F428F8-EF80-4D8D-8C74-0B22D84013BD}" presName="arrowWedge6" presStyleLbl="fgSibTrans2D1" presStyleIdx="5" presStyleCnt="7"/>
      <dgm:spPr/>
    </dgm:pt>
    <dgm:pt modelId="{7B1DE9CD-DFD7-4D21-8218-99F410AED5D6}" type="pres">
      <dgm:prSet presAssocID="{A6253F4A-8203-4DBD-A17F-58443B14D7C7}" presName="arrowWedge7" presStyleLbl="fgSibTrans2D1" presStyleIdx="6" presStyleCnt="7"/>
      <dgm:spPr/>
    </dgm:pt>
  </dgm:ptLst>
  <dgm:cxnLst>
    <dgm:cxn modelId="{8397A21E-1232-4E5A-951A-9734324C4191}" type="presOf" srcId="{DF381EDB-854A-4B0B-B1DE-C33187462CD0}" destId="{C6431157-1C1C-4B88-B924-D1FCEA0E98D7}" srcOrd="1" destOrd="0" presId="urn:microsoft.com/office/officeart/2005/8/layout/cycle8"/>
    <dgm:cxn modelId="{2BC9882C-1EF9-4D85-B822-7A9AD3119F40}" type="presOf" srcId="{7D7EAF65-5149-4226-80EC-C92C7A772DA4}" destId="{7914BE26-9F2A-4AD8-A865-15B7011A982B}" srcOrd="1" destOrd="0" presId="urn:microsoft.com/office/officeart/2005/8/layout/cycle8"/>
    <dgm:cxn modelId="{D709E22C-D9A8-45B4-B111-0D71B1E23870}" type="presOf" srcId="{DF381EDB-854A-4B0B-B1DE-C33187462CD0}" destId="{F29B0ABB-4DF8-4963-91FC-8621320A8FDB}" srcOrd="0" destOrd="0" presId="urn:microsoft.com/office/officeart/2005/8/layout/cycle8"/>
    <dgm:cxn modelId="{F4C58630-F5AF-40D7-B6E2-98509E5DDFFB}" type="presOf" srcId="{13B1AA7F-15E7-462A-9CD4-4D5FB97EA0EE}" destId="{814A1442-B81C-4598-99B6-614828387BD0}" srcOrd="1" destOrd="0" presId="urn:microsoft.com/office/officeart/2005/8/layout/cycle8"/>
    <dgm:cxn modelId="{91F9A038-A0B5-42C1-AC1D-9A2503EDAC42}" type="presOf" srcId="{341A2DD8-C4BE-404F-B931-3028AFF14C88}" destId="{EE849F97-7256-44AA-AF5E-7BEE2BE0F45C}" srcOrd="0" destOrd="0" presId="urn:microsoft.com/office/officeart/2005/8/layout/cycle8"/>
    <dgm:cxn modelId="{30DE183A-7583-42DC-ADAF-08D04D57B6AB}" type="presOf" srcId="{341A2DD8-C4BE-404F-B931-3028AFF14C88}" destId="{07AA4329-9806-48C5-9489-0E8BAD8ACBB4}" srcOrd="1" destOrd="0" presId="urn:microsoft.com/office/officeart/2005/8/layout/cycle8"/>
    <dgm:cxn modelId="{E7CDEC41-B233-4DD3-8734-726104788ABF}" type="presOf" srcId="{7D7EAF65-5149-4226-80EC-C92C7A772DA4}" destId="{3B04129A-1051-446B-87DF-E2BE96E5F9CB}" srcOrd="0" destOrd="0" presId="urn:microsoft.com/office/officeart/2005/8/layout/cycle8"/>
    <dgm:cxn modelId="{256E5043-2559-4369-98AB-D7D16E410A97}" srcId="{D0F7F0F1-7DA4-4CF9-8643-62DFD358F491}" destId="{13B1AA7F-15E7-462A-9CD4-4D5FB97EA0EE}" srcOrd="1" destOrd="0" parTransId="{0BEF9BC2-CF49-4871-BBB4-64EA73B639A2}" sibTransId="{EB2DB256-773B-4717-A137-214AD88859E3}"/>
    <dgm:cxn modelId="{3E26DC45-9A37-44F4-B714-39DD37F09DB7}" type="presOf" srcId="{D0F7F0F1-7DA4-4CF9-8643-62DFD358F491}" destId="{BA76792E-07D3-414F-8353-A08E7E8CFEF0}" srcOrd="0" destOrd="0" presId="urn:microsoft.com/office/officeart/2005/8/layout/cycle8"/>
    <dgm:cxn modelId="{76265B48-CD96-444D-AB74-C2CD6ADF82A1}" type="presOf" srcId="{4D168404-B0E3-4E95-93DC-3E3A956C555D}" destId="{664460D5-3850-47DE-A933-4010E39F55C7}" srcOrd="0" destOrd="0" presId="urn:microsoft.com/office/officeart/2005/8/layout/cycle8"/>
    <dgm:cxn modelId="{1D690E70-8199-4B38-A7D3-155D22FE50F6}" srcId="{D0F7F0F1-7DA4-4CF9-8643-62DFD358F491}" destId="{E9EAA3A7-7BFE-4AC0-9BF0-63A53F73453B}" srcOrd="6" destOrd="0" parTransId="{B6944D12-D660-4000-98A4-644D2DAB5E76}" sibTransId="{A6253F4A-8203-4DBD-A17F-58443B14D7C7}"/>
    <dgm:cxn modelId="{3BA7BE58-6F7A-437E-A8FE-814CF0FC58A1}" type="presOf" srcId="{13B1AA7F-15E7-462A-9CD4-4D5FB97EA0EE}" destId="{BAAB1012-49DD-453D-9091-5E968B1B9B28}" srcOrd="0" destOrd="0" presId="urn:microsoft.com/office/officeart/2005/8/layout/cycle8"/>
    <dgm:cxn modelId="{98B17F8E-9545-409C-867F-1A8218702E0E}" type="presOf" srcId="{4D168404-B0E3-4E95-93DC-3E3A956C555D}" destId="{3EDE66A2-FA81-4CF0-8E95-A08485F72BC4}" srcOrd="1" destOrd="0" presId="urn:microsoft.com/office/officeart/2005/8/layout/cycle8"/>
    <dgm:cxn modelId="{0BEE748F-D796-4827-95CB-EB448B4B5203}" srcId="{D0F7F0F1-7DA4-4CF9-8643-62DFD358F491}" destId="{4D168404-B0E3-4E95-93DC-3E3A956C555D}" srcOrd="0" destOrd="0" parTransId="{9C2DF2D1-E2DB-4421-B1F9-10763DC265D6}" sibTransId="{2C64BDFA-7CDC-4854-B527-5212B0C0036A}"/>
    <dgm:cxn modelId="{9ECEC993-4259-40D4-8CB0-D2A7AAD27D7E}" type="presOf" srcId="{CF83FBC3-ADB8-4B92-B6FE-400EDB29729D}" destId="{E66F2834-315B-4579-83C6-6022234E7E64}" srcOrd="1" destOrd="0" presId="urn:microsoft.com/office/officeart/2005/8/layout/cycle8"/>
    <dgm:cxn modelId="{9BA0EAAA-AB25-474D-B9DE-2685FC642BD7}" type="presOf" srcId="{E9EAA3A7-7BFE-4AC0-9BF0-63A53F73453B}" destId="{A716F6DB-0F84-49C4-9C98-C05DF8F921DE}" srcOrd="0" destOrd="0" presId="urn:microsoft.com/office/officeart/2005/8/layout/cycle8"/>
    <dgm:cxn modelId="{62EB33C9-06A2-40EF-B71E-F0A4BA18C2F8}" srcId="{D0F7F0F1-7DA4-4CF9-8643-62DFD358F491}" destId="{CF83FBC3-ADB8-4B92-B6FE-400EDB29729D}" srcOrd="3" destOrd="0" parTransId="{87B0379C-D9BC-4E33-AFAF-D32CBFA4EB02}" sibTransId="{75AC1205-B8D0-47E6-B43A-F5D8EFB829BE}"/>
    <dgm:cxn modelId="{44F126CE-BB47-4FBB-AD59-6222B587F8A5}" srcId="{D0F7F0F1-7DA4-4CF9-8643-62DFD358F491}" destId="{7D7EAF65-5149-4226-80EC-C92C7A772DA4}" srcOrd="5" destOrd="0" parTransId="{06EFE093-62AC-4CBA-806B-0BFD19E8F72F}" sibTransId="{06F428F8-EF80-4D8D-8C74-0B22D84013BD}"/>
    <dgm:cxn modelId="{7ECDB5CF-65D8-40E2-8D44-747EAE2B54EB}" type="presOf" srcId="{E9EAA3A7-7BFE-4AC0-9BF0-63A53F73453B}" destId="{FA1E2169-2BAE-4FBC-BE0C-F17A56D65908}" srcOrd="1" destOrd="0" presId="urn:microsoft.com/office/officeart/2005/8/layout/cycle8"/>
    <dgm:cxn modelId="{069124D5-29CE-4A3B-A620-253D1BD92903}" srcId="{D0F7F0F1-7DA4-4CF9-8643-62DFD358F491}" destId="{341A2DD8-C4BE-404F-B931-3028AFF14C88}" srcOrd="2" destOrd="0" parTransId="{4C8CB2C2-C75C-4E1A-9FF2-61D378BE5F0D}" sibTransId="{4FC06A68-BD84-47D0-8839-D98AA3052535}"/>
    <dgm:cxn modelId="{36B34DD8-1F62-4BEC-ACE9-DC51B982ED72}" srcId="{D0F7F0F1-7DA4-4CF9-8643-62DFD358F491}" destId="{DF381EDB-854A-4B0B-B1DE-C33187462CD0}" srcOrd="4" destOrd="0" parTransId="{B1BD8CD2-6F62-4C15-A8E6-8F6F5BC87214}" sibTransId="{07DC9357-4555-47E2-B808-36A17DB096F2}"/>
    <dgm:cxn modelId="{64F754FB-5ED4-48A9-8E86-AC03C6B46FB1}" type="presOf" srcId="{CF83FBC3-ADB8-4B92-B6FE-400EDB29729D}" destId="{DD411892-5938-469A-9EDE-2E59F003B5EE}" srcOrd="0" destOrd="0" presId="urn:microsoft.com/office/officeart/2005/8/layout/cycle8"/>
    <dgm:cxn modelId="{85EAA9CF-B1E2-4178-8A62-C79C0E206889}" type="presParOf" srcId="{BA76792E-07D3-414F-8353-A08E7E8CFEF0}" destId="{664460D5-3850-47DE-A933-4010E39F55C7}" srcOrd="0" destOrd="0" presId="urn:microsoft.com/office/officeart/2005/8/layout/cycle8"/>
    <dgm:cxn modelId="{38EA04C8-D402-4289-96AE-BEE26AD793A5}" type="presParOf" srcId="{BA76792E-07D3-414F-8353-A08E7E8CFEF0}" destId="{C144B239-E631-44F8-B336-C01B5CDFF544}" srcOrd="1" destOrd="0" presId="urn:microsoft.com/office/officeart/2005/8/layout/cycle8"/>
    <dgm:cxn modelId="{34720146-CF90-43DE-A3A3-D9C84272EB7E}" type="presParOf" srcId="{BA76792E-07D3-414F-8353-A08E7E8CFEF0}" destId="{8110D75B-7CD5-4502-A5EE-3D44FAFBB42E}" srcOrd="2" destOrd="0" presId="urn:microsoft.com/office/officeart/2005/8/layout/cycle8"/>
    <dgm:cxn modelId="{5BDC4BDF-26C1-4D36-A56F-E0C8491175B0}" type="presParOf" srcId="{BA76792E-07D3-414F-8353-A08E7E8CFEF0}" destId="{3EDE66A2-FA81-4CF0-8E95-A08485F72BC4}" srcOrd="3" destOrd="0" presId="urn:microsoft.com/office/officeart/2005/8/layout/cycle8"/>
    <dgm:cxn modelId="{5DA65E46-56F1-41CC-AE41-D58D23FD0288}" type="presParOf" srcId="{BA76792E-07D3-414F-8353-A08E7E8CFEF0}" destId="{BAAB1012-49DD-453D-9091-5E968B1B9B28}" srcOrd="4" destOrd="0" presId="urn:microsoft.com/office/officeart/2005/8/layout/cycle8"/>
    <dgm:cxn modelId="{78CB1631-DEA3-41C3-80DB-515B6E793D8D}" type="presParOf" srcId="{BA76792E-07D3-414F-8353-A08E7E8CFEF0}" destId="{2083C050-49D5-4FD1-97B7-CDB8967B2FCF}" srcOrd="5" destOrd="0" presId="urn:microsoft.com/office/officeart/2005/8/layout/cycle8"/>
    <dgm:cxn modelId="{093D5609-A2F9-46BA-AEC7-DA786E758343}" type="presParOf" srcId="{BA76792E-07D3-414F-8353-A08E7E8CFEF0}" destId="{4DEE81A9-1D8D-4B5E-B52F-1D080E0261C9}" srcOrd="6" destOrd="0" presId="urn:microsoft.com/office/officeart/2005/8/layout/cycle8"/>
    <dgm:cxn modelId="{E19F6497-9AC7-4595-A939-DEFD93595F5D}" type="presParOf" srcId="{BA76792E-07D3-414F-8353-A08E7E8CFEF0}" destId="{814A1442-B81C-4598-99B6-614828387BD0}" srcOrd="7" destOrd="0" presId="urn:microsoft.com/office/officeart/2005/8/layout/cycle8"/>
    <dgm:cxn modelId="{10715A39-C91B-4CF6-8064-2151D88F9E41}" type="presParOf" srcId="{BA76792E-07D3-414F-8353-A08E7E8CFEF0}" destId="{EE849F97-7256-44AA-AF5E-7BEE2BE0F45C}" srcOrd="8" destOrd="0" presId="urn:microsoft.com/office/officeart/2005/8/layout/cycle8"/>
    <dgm:cxn modelId="{B58BFCF5-A4D9-4DCE-AFE6-ACBD839D384F}" type="presParOf" srcId="{BA76792E-07D3-414F-8353-A08E7E8CFEF0}" destId="{14D1E6B2-5451-4807-A5C3-4840E44510E1}" srcOrd="9" destOrd="0" presId="urn:microsoft.com/office/officeart/2005/8/layout/cycle8"/>
    <dgm:cxn modelId="{40D37C3E-8E1B-4F96-A969-C1101FBD810C}" type="presParOf" srcId="{BA76792E-07D3-414F-8353-A08E7E8CFEF0}" destId="{6EB3DCD6-352C-4CFA-B9F8-C34E1DF8A589}" srcOrd="10" destOrd="0" presId="urn:microsoft.com/office/officeart/2005/8/layout/cycle8"/>
    <dgm:cxn modelId="{5382913F-5613-4E13-BC99-BA13D7B882DC}" type="presParOf" srcId="{BA76792E-07D3-414F-8353-A08E7E8CFEF0}" destId="{07AA4329-9806-48C5-9489-0E8BAD8ACBB4}" srcOrd="11" destOrd="0" presId="urn:microsoft.com/office/officeart/2005/8/layout/cycle8"/>
    <dgm:cxn modelId="{18966352-CF99-4953-9508-E964523107AC}" type="presParOf" srcId="{BA76792E-07D3-414F-8353-A08E7E8CFEF0}" destId="{DD411892-5938-469A-9EDE-2E59F003B5EE}" srcOrd="12" destOrd="0" presId="urn:microsoft.com/office/officeart/2005/8/layout/cycle8"/>
    <dgm:cxn modelId="{1B4E0E67-2CE4-4CD7-9E26-7BD84ECFF45B}" type="presParOf" srcId="{BA76792E-07D3-414F-8353-A08E7E8CFEF0}" destId="{DBB417C8-11F6-41D0-B84C-64DBB33B648C}" srcOrd="13" destOrd="0" presId="urn:microsoft.com/office/officeart/2005/8/layout/cycle8"/>
    <dgm:cxn modelId="{FC62BA24-2D31-4061-8AD9-4A63793EA98B}" type="presParOf" srcId="{BA76792E-07D3-414F-8353-A08E7E8CFEF0}" destId="{BC78D9B8-2F8E-4305-AE40-D35C1AD9D597}" srcOrd="14" destOrd="0" presId="urn:microsoft.com/office/officeart/2005/8/layout/cycle8"/>
    <dgm:cxn modelId="{ABBE572D-D8DC-4548-B8A5-CB3761642FD9}" type="presParOf" srcId="{BA76792E-07D3-414F-8353-A08E7E8CFEF0}" destId="{E66F2834-315B-4579-83C6-6022234E7E64}" srcOrd="15" destOrd="0" presId="urn:microsoft.com/office/officeart/2005/8/layout/cycle8"/>
    <dgm:cxn modelId="{671FC498-18AF-4EAB-BC20-9D6AEADE8FDF}" type="presParOf" srcId="{BA76792E-07D3-414F-8353-A08E7E8CFEF0}" destId="{F29B0ABB-4DF8-4963-91FC-8621320A8FDB}" srcOrd="16" destOrd="0" presId="urn:microsoft.com/office/officeart/2005/8/layout/cycle8"/>
    <dgm:cxn modelId="{46E85BB0-4E96-4E21-8ADC-5C0033DED90D}" type="presParOf" srcId="{BA76792E-07D3-414F-8353-A08E7E8CFEF0}" destId="{8507988A-BF15-47AD-B6ED-9214CFC5BF05}" srcOrd="17" destOrd="0" presId="urn:microsoft.com/office/officeart/2005/8/layout/cycle8"/>
    <dgm:cxn modelId="{7A7C5C09-1853-4FED-9214-B74329BAAE14}" type="presParOf" srcId="{BA76792E-07D3-414F-8353-A08E7E8CFEF0}" destId="{0BB2AB5E-BC1A-46D9-BE2C-985833E7DF83}" srcOrd="18" destOrd="0" presId="urn:microsoft.com/office/officeart/2005/8/layout/cycle8"/>
    <dgm:cxn modelId="{DA2A4351-549B-4D68-A3B8-0F48446E52AF}" type="presParOf" srcId="{BA76792E-07D3-414F-8353-A08E7E8CFEF0}" destId="{C6431157-1C1C-4B88-B924-D1FCEA0E98D7}" srcOrd="19" destOrd="0" presId="urn:microsoft.com/office/officeart/2005/8/layout/cycle8"/>
    <dgm:cxn modelId="{C5F3D004-718C-4035-B04A-E1952C3EDAFF}" type="presParOf" srcId="{BA76792E-07D3-414F-8353-A08E7E8CFEF0}" destId="{3B04129A-1051-446B-87DF-E2BE96E5F9CB}" srcOrd="20" destOrd="0" presId="urn:microsoft.com/office/officeart/2005/8/layout/cycle8"/>
    <dgm:cxn modelId="{9D4463C9-3262-43FB-8CE2-70E54EB65511}" type="presParOf" srcId="{BA76792E-07D3-414F-8353-A08E7E8CFEF0}" destId="{B8CF9789-BF55-47AB-B806-FBC58D320691}" srcOrd="21" destOrd="0" presId="urn:microsoft.com/office/officeart/2005/8/layout/cycle8"/>
    <dgm:cxn modelId="{ABB12E95-6F16-4EF1-843A-10771E7C4DC5}" type="presParOf" srcId="{BA76792E-07D3-414F-8353-A08E7E8CFEF0}" destId="{CEECC4C9-C811-4BBB-BA2A-93603CCA3339}" srcOrd="22" destOrd="0" presId="urn:microsoft.com/office/officeart/2005/8/layout/cycle8"/>
    <dgm:cxn modelId="{226A87C9-285A-48B7-9640-14F9B36AF2FD}" type="presParOf" srcId="{BA76792E-07D3-414F-8353-A08E7E8CFEF0}" destId="{7914BE26-9F2A-4AD8-A865-15B7011A982B}" srcOrd="23" destOrd="0" presId="urn:microsoft.com/office/officeart/2005/8/layout/cycle8"/>
    <dgm:cxn modelId="{F148CAA6-A1DC-4E42-9CE5-305A2A1E7A48}" type="presParOf" srcId="{BA76792E-07D3-414F-8353-A08E7E8CFEF0}" destId="{A716F6DB-0F84-49C4-9C98-C05DF8F921DE}" srcOrd="24" destOrd="0" presId="urn:microsoft.com/office/officeart/2005/8/layout/cycle8"/>
    <dgm:cxn modelId="{8BA1A9A3-B3C0-41BA-8D6D-0A92157B3B03}" type="presParOf" srcId="{BA76792E-07D3-414F-8353-A08E7E8CFEF0}" destId="{D31BA008-D4AA-4BD0-AC38-FADB18021AD2}" srcOrd="25" destOrd="0" presId="urn:microsoft.com/office/officeart/2005/8/layout/cycle8"/>
    <dgm:cxn modelId="{CF97106E-5525-441B-AF4A-3878EAE88C38}" type="presParOf" srcId="{BA76792E-07D3-414F-8353-A08E7E8CFEF0}" destId="{008FBB30-6872-43A1-9F55-D38D30D457AF}" srcOrd="26" destOrd="0" presId="urn:microsoft.com/office/officeart/2005/8/layout/cycle8"/>
    <dgm:cxn modelId="{F0917CFE-302F-4B2E-A32F-646A71DC72E1}" type="presParOf" srcId="{BA76792E-07D3-414F-8353-A08E7E8CFEF0}" destId="{FA1E2169-2BAE-4FBC-BE0C-F17A56D65908}" srcOrd="27" destOrd="0" presId="urn:microsoft.com/office/officeart/2005/8/layout/cycle8"/>
    <dgm:cxn modelId="{94739B91-8D9E-4FFA-B75C-2BB637D83FB9}" type="presParOf" srcId="{BA76792E-07D3-414F-8353-A08E7E8CFEF0}" destId="{5C47C8CF-476A-43AC-83EA-800CE271408D}" srcOrd="28" destOrd="0" presId="urn:microsoft.com/office/officeart/2005/8/layout/cycle8"/>
    <dgm:cxn modelId="{08DCFD4D-A5F5-409C-A4D2-882D3FB8E6B8}" type="presParOf" srcId="{BA76792E-07D3-414F-8353-A08E7E8CFEF0}" destId="{FCCDF3A0-57FA-4BE1-A01A-B4232C824067}" srcOrd="29" destOrd="0" presId="urn:microsoft.com/office/officeart/2005/8/layout/cycle8"/>
    <dgm:cxn modelId="{B631DD57-C2AA-4CAD-9334-3A252FF342C1}" type="presParOf" srcId="{BA76792E-07D3-414F-8353-A08E7E8CFEF0}" destId="{E358DD72-F4EC-462A-9C35-EE78D607CB3B}" srcOrd="30" destOrd="0" presId="urn:microsoft.com/office/officeart/2005/8/layout/cycle8"/>
    <dgm:cxn modelId="{8A7EE301-8590-42C0-B9B5-D7E6958B7164}" type="presParOf" srcId="{BA76792E-07D3-414F-8353-A08E7E8CFEF0}" destId="{077D2B8B-1378-475C-9296-5AA97CB76733}" srcOrd="31" destOrd="0" presId="urn:microsoft.com/office/officeart/2005/8/layout/cycle8"/>
    <dgm:cxn modelId="{28BEB894-DE9C-489F-A03E-C76487D037FE}" type="presParOf" srcId="{BA76792E-07D3-414F-8353-A08E7E8CFEF0}" destId="{75D87698-56E0-4A23-9FE9-CAD9682755F1}" srcOrd="32" destOrd="0" presId="urn:microsoft.com/office/officeart/2005/8/layout/cycle8"/>
    <dgm:cxn modelId="{534187A2-E78B-4B90-8CBE-49E583D61E41}" type="presParOf" srcId="{BA76792E-07D3-414F-8353-A08E7E8CFEF0}" destId="{5336AE57-900F-44B4-9964-FF689B27B331}" srcOrd="33" destOrd="0" presId="urn:microsoft.com/office/officeart/2005/8/layout/cycle8"/>
    <dgm:cxn modelId="{38A8AA7F-728D-49E6-9B21-8B8599ACDC7B}" type="presParOf" srcId="{BA76792E-07D3-414F-8353-A08E7E8CFEF0}" destId="{7B1DE9CD-DFD7-4D21-8218-99F410AED5D6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4460D5-3850-47DE-A933-4010E39F55C7}">
      <dsp:nvSpPr>
        <dsp:cNvPr id="0" name=""/>
        <dsp:cNvSpPr/>
      </dsp:nvSpPr>
      <dsp:spPr>
        <a:xfrm>
          <a:off x="2091149" y="274499"/>
          <a:ext cx="3780000" cy="3780000"/>
        </a:xfrm>
        <a:prstGeom prst="pie">
          <a:avLst>
            <a:gd name="adj1" fmla="val 16200000"/>
            <a:gd name="adj2" fmla="val 19285716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1</a:t>
          </a:r>
          <a:endParaRPr lang="ru-KG" sz="3800" kern="1200" dirty="0"/>
        </a:p>
      </dsp:txBody>
      <dsp:txXfrm>
        <a:off x="4076999" y="625499"/>
        <a:ext cx="900000" cy="720000"/>
      </dsp:txXfrm>
    </dsp:sp>
    <dsp:sp modelId="{BAAB1012-49DD-453D-9091-5E968B1B9B28}">
      <dsp:nvSpPr>
        <dsp:cNvPr id="0" name=""/>
        <dsp:cNvSpPr/>
      </dsp:nvSpPr>
      <dsp:spPr>
        <a:xfrm>
          <a:off x="2139749" y="335249"/>
          <a:ext cx="3780000" cy="3780000"/>
        </a:xfrm>
        <a:prstGeom prst="pie">
          <a:avLst>
            <a:gd name="adj1" fmla="val 19285716"/>
            <a:gd name="adj2" fmla="val 771428"/>
          </a:avLst>
        </a:prstGeom>
        <a:solidFill>
          <a:schemeClr val="accent4">
            <a:hueOff val="1633482"/>
            <a:satOff val="-6796"/>
            <a:lumOff val="160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2</a:t>
          </a:r>
          <a:endParaRPr lang="ru-KG" sz="3800" kern="1200" dirty="0"/>
        </a:p>
      </dsp:txBody>
      <dsp:txXfrm>
        <a:off x="4707000" y="1705500"/>
        <a:ext cx="1035000" cy="630000"/>
      </dsp:txXfrm>
    </dsp:sp>
    <dsp:sp modelId="{EE849F97-7256-44AA-AF5E-7BEE2BE0F45C}">
      <dsp:nvSpPr>
        <dsp:cNvPr id="0" name=""/>
        <dsp:cNvSpPr/>
      </dsp:nvSpPr>
      <dsp:spPr>
        <a:xfrm>
          <a:off x="2122199" y="411749"/>
          <a:ext cx="3780000" cy="3780000"/>
        </a:xfrm>
        <a:prstGeom prst="pie">
          <a:avLst>
            <a:gd name="adj1" fmla="val 771428"/>
            <a:gd name="adj2" fmla="val 3857143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3</a:t>
          </a:r>
          <a:endParaRPr lang="ru-KG" sz="3800" kern="1200" dirty="0"/>
        </a:p>
      </dsp:txBody>
      <dsp:txXfrm>
        <a:off x="4549500" y="2650500"/>
        <a:ext cx="900000" cy="697500"/>
      </dsp:txXfrm>
    </dsp:sp>
    <dsp:sp modelId="{DD411892-5938-469A-9EDE-2E59F003B5EE}">
      <dsp:nvSpPr>
        <dsp:cNvPr id="0" name=""/>
        <dsp:cNvSpPr/>
      </dsp:nvSpPr>
      <dsp:spPr>
        <a:xfrm>
          <a:off x="2051999" y="445499"/>
          <a:ext cx="3780000" cy="3780000"/>
        </a:xfrm>
        <a:prstGeom prst="pie">
          <a:avLst>
            <a:gd name="adj1" fmla="val 3857226"/>
            <a:gd name="adj2" fmla="val 6942858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4</a:t>
          </a:r>
          <a:endParaRPr lang="ru-KG" sz="3800" kern="1200" dirty="0"/>
        </a:p>
      </dsp:txBody>
      <dsp:txXfrm>
        <a:off x="3503249" y="3415500"/>
        <a:ext cx="877500" cy="630000"/>
      </dsp:txXfrm>
    </dsp:sp>
    <dsp:sp modelId="{F29B0ABB-4DF8-4963-91FC-8621320A8FDB}">
      <dsp:nvSpPr>
        <dsp:cNvPr id="0" name=""/>
        <dsp:cNvSpPr/>
      </dsp:nvSpPr>
      <dsp:spPr>
        <a:xfrm>
          <a:off x="1981799" y="411749"/>
          <a:ext cx="3780000" cy="3780000"/>
        </a:xfrm>
        <a:prstGeom prst="pie">
          <a:avLst>
            <a:gd name="adj1" fmla="val 6942858"/>
            <a:gd name="adj2" fmla="val 10028574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5</a:t>
          </a:r>
          <a:endParaRPr lang="ru-KG" sz="3800" kern="1200" dirty="0"/>
        </a:p>
      </dsp:txBody>
      <dsp:txXfrm>
        <a:off x="2434500" y="2650500"/>
        <a:ext cx="900000" cy="697500"/>
      </dsp:txXfrm>
    </dsp:sp>
    <dsp:sp modelId="{3B04129A-1051-446B-87DF-E2BE96E5F9CB}">
      <dsp:nvSpPr>
        <dsp:cNvPr id="0" name=""/>
        <dsp:cNvSpPr/>
      </dsp:nvSpPr>
      <dsp:spPr>
        <a:xfrm>
          <a:off x="1964249" y="335249"/>
          <a:ext cx="3780000" cy="3780000"/>
        </a:xfrm>
        <a:prstGeom prst="pie">
          <a:avLst>
            <a:gd name="adj1" fmla="val 10028574"/>
            <a:gd name="adj2" fmla="val 13114284"/>
          </a:avLst>
        </a:prstGeom>
        <a:solidFill>
          <a:schemeClr val="accent4">
            <a:hueOff val="8167408"/>
            <a:satOff val="-33981"/>
            <a:lumOff val="800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6</a:t>
          </a:r>
          <a:endParaRPr lang="ru-KG" sz="3800" kern="1200" dirty="0"/>
        </a:p>
      </dsp:txBody>
      <dsp:txXfrm>
        <a:off x="2141999" y="1705500"/>
        <a:ext cx="1035000" cy="630000"/>
      </dsp:txXfrm>
    </dsp:sp>
    <dsp:sp modelId="{A716F6DB-0F84-49C4-9C98-C05DF8F921DE}">
      <dsp:nvSpPr>
        <dsp:cNvPr id="0" name=""/>
        <dsp:cNvSpPr/>
      </dsp:nvSpPr>
      <dsp:spPr>
        <a:xfrm>
          <a:off x="2012849" y="274499"/>
          <a:ext cx="3780000" cy="3780000"/>
        </a:xfrm>
        <a:prstGeom prst="pie">
          <a:avLst>
            <a:gd name="adj1" fmla="val 13114284"/>
            <a:gd name="adj2" fmla="val 1620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7</a:t>
          </a:r>
          <a:endParaRPr lang="ru-KG" sz="3800" kern="1200" dirty="0"/>
        </a:p>
      </dsp:txBody>
      <dsp:txXfrm>
        <a:off x="2907000" y="625499"/>
        <a:ext cx="900000" cy="720000"/>
      </dsp:txXfrm>
    </dsp:sp>
    <dsp:sp modelId="{5C47C8CF-476A-43AC-83EA-800CE271408D}">
      <dsp:nvSpPr>
        <dsp:cNvPr id="0" name=""/>
        <dsp:cNvSpPr/>
      </dsp:nvSpPr>
      <dsp:spPr>
        <a:xfrm>
          <a:off x="1856961" y="40499"/>
          <a:ext cx="4248000" cy="4248000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CDF3A0-57FA-4BE1-A01A-B4232C824067}">
      <dsp:nvSpPr>
        <dsp:cNvPr id="0" name=""/>
        <dsp:cNvSpPr/>
      </dsp:nvSpPr>
      <dsp:spPr>
        <a:xfrm>
          <a:off x="1905867" y="101518"/>
          <a:ext cx="4248000" cy="4248000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4">
            <a:hueOff val="1633482"/>
            <a:satOff val="-6796"/>
            <a:lumOff val="160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58DD72-F4EC-462A-9C35-EE78D607CB3B}">
      <dsp:nvSpPr>
        <dsp:cNvPr id="0" name=""/>
        <dsp:cNvSpPr/>
      </dsp:nvSpPr>
      <dsp:spPr>
        <a:xfrm>
          <a:off x="1888255" y="177841"/>
          <a:ext cx="4248000" cy="4248000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D2B8B-1378-475C-9296-5AA97CB76733}">
      <dsp:nvSpPr>
        <dsp:cNvPr id="0" name=""/>
        <dsp:cNvSpPr/>
      </dsp:nvSpPr>
      <dsp:spPr>
        <a:xfrm>
          <a:off x="1817999" y="211401"/>
          <a:ext cx="4248000" cy="4248000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D87698-56E0-4A23-9FE9-CAD9682755F1}">
      <dsp:nvSpPr>
        <dsp:cNvPr id="0" name=""/>
        <dsp:cNvSpPr/>
      </dsp:nvSpPr>
      <dsp:spPr>
        <a:xfrm>
          <a:off x="1747744" y="177841"/>
          <a:ext cx="4248000" cy="4248000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36AE57-900F-44B4-9964-FF689B27B331}">
      <dsp:nvSpPr>
        <dsp:cNvPr id="0" name=""/>
        <dsp:cNvSpPr/>
      </dsp:nvSpPr>
      <dsp:spPr>
        <a:xfrm>
          <a:off x="1730132" y="101518"/>
          <a:ext cx="4248000" cy="4248000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4">
            <a:hueOff val="8167408"/>
            <a:satOff val="-33981"/>
            <a:lumOff val="800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1DE9CD-DFD7-4D21-8218-99F410AED5D6}">
      <dsp:nvSpPr>
        <dsp:cNvPr id="0" name=""/>
        <dsp:cNvSpPr/>
      </dsp:nvSpPr>
      <dsp:spPr>
        <a:xfrm>
          <a:off x="1779038" y="40499"/>
          <a:ext cx="4248000" cy="4248000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9ABF1D-BF09-9ACD-04A8-6D9AAF165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8A6FD9-5580-A632-2FCD-84200C27B0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587B5E-0F33-FE23-EF5E-49E1E178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DEDBC2-E2F8-8422-D6AD-19D8C58D1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B4D399-1E77-4C2C-C4B5-1C6761DEB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8968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7EC3B2-48A6-7D2D-4771-1F2145494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F1B0964-7C84-CA59-4FEC-303C51AE5B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498DC8-49EC-DA1A-7383-14329CC39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56A2B7-29FF-31E4-1845-766ECF3EB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1274F6-C6B5-EFA2-E03C-416705096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227782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30DE7D3-E870-A6B0-26DB-1CCE662D3F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9430EDB-E348-8B55-2DF2-F5D356AEFD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0EB6FA-7AEB-055C-E499-820172E16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A8557D-C6A3-9DBA-081E-C8704A4D8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020811-3BA7-2EF6-E59B-0D849ECAD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090964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CC71DB-8FEB-D32F-83BC-FEA8FF005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666369-627A-6FDA-DADC-238210D18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690B4D-4007-355D-B815-8DC38AC7C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18DCF7-28B4-843C-F701-4FB1A07A3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684122-F929-86E8-CCC9-7B88F9E0B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0832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7EA8C9-0BF0-08E2-ACD9-D43CA4AC4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7CB79A-0194-077F-4F03-704DFD673C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4CD4B7-644A-718D-5AE6-B87049AD4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A33443-4BDA-8E53-5459-E6F5A8AB5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3C4443-4A7E-685B-7263-228C8DB83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124746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293C08-5CB6-035D-AB4E-98BF72DC5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2B7F77-FCE6-4145-06A5-299833238C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919125-F61B-6F2F-8195-AAA4D257B0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1AB5C2A-3AB2-DCE1-8FC9-CD509BC59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642E3E3-82BD-28CA-21E7-D61EE9D64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8D81CF-8EC3-B489-35C2-1896FDE4D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57620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11C808-2EFA-4C24-3078-AAC6F5E47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D234D5-0A78-74BF-5E98-B227C0BE8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CD49CB-5DAD-9183-525E-90C2FD3546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AF6B65B-B60D-C51E-6096-76B3498BA7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CF567A4-120B-C378-3562-9207393053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CC4BFC6-0861-5C43-2E49-06458F3B9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427141E-269C-F9F8-5218-BBECE4ADB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F7F77CD-1DB8-289F-45A3-5D65FAEFF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55259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44B4D6-0AA8-BB4B-5E02-9135817FC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1257ABB-4602-8B94-EDBF-392A658A7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C0DD7E9-5F6B-01C2-153B-ED2EFEC27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B7E383-71E2-0F0D-759E-DBB7DE254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853233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C32D41C-D926-33D1-8BDB-3C7E94F89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F808BBC-3E30-2A74-D5DC-049E6FDDD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F48049-B1CF-557B-7C4B-04D47435A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643146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203601-45E2-4FCA-4DE8-67EE60C15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24829C-24A4-1DAC-BA43-9459630B9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7716DBA-D02B-9A83-3476-DE3F721463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D756EB-E165-8EEE-4587-E850AC5A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C2C371-5E2F-2E2F-6CFB-DAB6F219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C78467-9681-0D51-A445-5A5084E29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269299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039E8F-CA36-7656-5050-6E49FC0B3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83C9999-80EB-B0C3-63B8-FE06DFB5A4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C057ED-3919-F75C-59B4-456E9B5C21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D3B7C7-3A41-1864-3AE1-6F6311889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65B86D8-B626-EA43-BDB1-49479FA45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BCD39B-9411-2187-5763-4F6E48445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018233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BB85ED-69A4-6111-DC96-75FF8786B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859D16-D651-09A1-23CB-868772B0AE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24A3CF-47AB-3093-113F-12D2B58D88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BFC6F-5F51-403E-9665-B2C3E70E8688}" type="datetimeFigureOut">
              <a:rPr lang="ru-KG" smtClean="0"/>
              <a:t>12.06.2023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5F445F-428D-160A-EFCB-5D3059FEC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3CC410-7E5C-9EBA-62D2-B9D16CE57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85B8-F0A9-4899-AEAA-84F2CC19486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899423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K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FD7C51-5DF3-F81E-B93F-583B521D54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Интерактивная игра</a:t>
            </a:r>
            <a:endParaRPr lang="ru-KG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EA8D02-2128-8654-01CE-39A73988DA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 предмету </a:t>
            </a:r>
            <a:r>
              <a:rPr lang="ru-RU" dirty="0" err="1"/>
              <a:t>адабият</a:t>
            </a: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1832966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E6037C28-D01D-BEB7-FC12-AD82B6AAD2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2776085"/>
              </p:ext>
            </p:extLst>
          </p:nvPr>
        </p:nvGraphicFramePr>
        <p:xfrm>
          <a:off x="756000" y="2412000"/>
          <a:ext cx="7884000" cy="450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F5541D05-D237-C121-71A7-5EF0A395DA7F}"/>
              </a:ext>
            </a:extLst>
          </p:cNvPr>
          <p:cNvSpPr/>
          <p:nvPr/>
        </p:nvSpPr>
        <p:spPr>
          <a:xfrm>
            <a:off x="230737" y="3819970"/>
            <a:ext cx="2196270" cy="128186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Старт/Стоп</a:t>
            </a:r>
            <a:endParaRPr lang="ru-KG" i="1" dirty="0">
              <a:ln w="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BB7B495-E52C-F8AF-F321-4F71E4ADC937}"/>
              </a:ext>
            </a:extLst>
          </p:cNvPr>
          <p:cNvSpPr/>
          <p:nvPr/>
        </p:nvSpPr>
        <p:spPr>
          <a:xfrm>
            <a:off x="483907" y="316254"/>
            <a:ext cx="1943100" cy="19560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Манастын</a:t>
            </a:r>
            <a:r>
              <a:rPr lang="ru-RU" dirty="0"/>
              <a:t> </a:t>
            </a:r>
            <a:r>
              <a:rPr lang="ru-RU" dirty="0" err="1"/>
              <a:t>канча</a:t>
            </a:r>
            <a:r>
              <a:rPr lang="ru-RU" dirty="0"/>
              <a:t> </a:t>
            </a:r>
            <a:r>
              <a:rPr lang="ru-RU" dirty="0" err="1"/>
              <a:t>осуяты</a:t>
            </a:r>
            <a:r>
              <a:rPr lang="ru-RU" dirty="0"/>
              <a:t> бар?</a:t>
            </a:r>
            <a:endParaRPr lang="ru-KG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1805EBB-D6E8-D93F-ABD2-C5626411038A}"/>
              </a:ext>
            </a:extLst>
          </p:cNvPr>
          <p:cNvSpPr/>
          <p:nvPr/>
        </p:nvSpPr>
        <p:spPr>
          <a:xfrm>
            <a:off x="2751206" y="316254"/>
            <a:ext cx="1943100" cy="19560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Сейтек</a:t>
            </a:r>
            <a:r>
              <a:rPr lang="ru-RU" dirty="0"/>
              <a:t> </a:t>
            </a:r>
            <a:r>
              <a:rPr lang="ru-RU" dirty="0" err="1"/>
              <a:t>ата-журту</a:t>
            </a:r>
            <a:r>
              <a:rPr lang="ru-RU" dirty="0"/>
              <a:t>, </a:t>
            </a:r>
            <a:r>
              <a:rPr lang="ru-RU" dirty="0" err="1"/>
              <a:t>атасы</a:t>
            </a:r>
            <a:r>
              <a:rPr lang="ru-RU" dirty="0"/>
              <a:t> </a:t>
            </a:r>
            <a:r>
              <a:rPr lang="ru-RU" dirty="0" err="1"/>
              <a:t>жонундо</a:t>
            </a:r>
            <a:r>
              <a:rPr lang="ru-RU" dirty="0"/>
              <a:t> </a:t>
            </a:r>
            <a:r>
              <a:rPr lang="ru-RU" dirty="0" err="1"/>
              <a:t>кимден</a:t>
            </a:r>
            <a:r>
              <a:rPr lang="ru-RU" dirty="0"/>
              <a:t> </a:t>
            </a:r>
            <a:r>
              <a:rPr lang="ru-RU" dirty="0" err="1"/>
              <a:t>угат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43FC66CC-7BF4-D4B4-3F15-E494D8C77BF9}"/>
              </a:ext>
            </a:extLst>
          </p:cNvPr>
          <p:cNvSpPr/>
          <p:nvPr/>
        </p:nvSpPr>
        <p:spPr>
          <a:xfrm>
            <a:off x="5124450" y="316254"/>
            <a:ext cx="1943100" cy="19560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Манаста</a:t>
            </a:r>
            <a:r>
              <a:rPr lang="ru-RU" dirty="0"/>
              <a:t> </a:t>
            </a:r>
            <a:r>
              <a:rPr lang="ru-RU" dirty="0" err="1"/>
              <a:t>канча</a:t>
            </a:r>
            <a:r>
              <a:rPr lang="ru-RU" dirty="0"/>
              <a:t> </a:t>
            </a:r>
            <a:r>
              <a:rPr lang="ru-RU" dirty="0" err="1"/>
              <a:t>каарман</a:t>
            </a:r>
            <a:r>
              <a:rPr lang="ru-RU" dirty="0"/>
              <a:t> </a:t>
            </a:r>
            <a:r>
              <a:rPr lang="ru-RU" dirty="0" err="1"/>
              <a:t>суроттолот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E517112-4C10-CBB8-E54B-F846DC5EEA6E}"/>
              </a:ext>
            </a:extLst>
          </p:cNvPr>
          <p:cNvSpPr/>
          <p:nvPr/>
        </p:nvSpPr>
        <p:spPr>
          <a:xfrm>
            <a:off x="7497694" y="316254"/>
            <a:ext cx="1943100" cy="19560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Манастын</a:t>
            </a:r>
            <a:r>
              <a:rPr lang="ru-RU" dirty="0"/>
              <a:t> </a:t>
            </a:r>
            <a:r>
              <a:rPr lang="ru-RU" dirty="0" err="1"/>
              <a:t>атасынын</a:t>
            </a:r>
            <a:r>
              <a:rPr lang="ru-RU" dirty="0"/>
              <a:t> </a:t>
            </a:r>
            <a:r>
              <a:rPr lang="ru-RU" dirty="0" err="1"/>
              <a:t>аты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F470A914-0EAB-B740-ABD3-F63D46CC72CC}"/>
              </a:ext>
            </a:extLst>
          </p:cNvPr>
          <p:cNvSpPr/>
          <p:nvPr/>
        </p:nvSpPr>
        <p:spPr>
          <a:xfrm>
            <a:off x="9764993" y="316254"/>
            <a:ext cx="1943100" cy="19560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Манастын</a:t>
            </a:r>
            <a:r>
              <a:rPr lang="ru-RU" dirty="0"/>
              <a:t> </a:t>
            </a:r>
            <a:r>
              <a:rPr lang="ru-RU" dirty="0" err="1"/>
              <a:t>чоросу</a:t>
            </a:r>
            <a:r>
              <a:rPr lang="ru-RU" dirty="0"/>
              <a:t> </a:t>
            </a:r>
            <a:r>
              <a:rPr lang="ru-RU" dirty="0" err="1"/>
              <a:t>Алманбеттин</a:t>
            </a:r>
            <a:r>
              <a:rPr lang="ru-RU" dirty="0"/>
              <a:t> </a:t>
            </a:r>
            <a:r>
              <a:rPr lang="ru-RU" dirty="0" err="1"/>
              <a:t>улуту</a:t>
            </a:r>
            <a:r>
              <a:rPr lang="ru-RU" dirty="0"/>
              <a:t> ким?</a:t>
            </a:r>
            <a:endParaRPr lang="ru-KG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FA59DC8-E6B3-9448-CB4C-60617BBA9BF1}"/>
              </a:ext>
            </a:extLst>
          </p:cNvPr>
          <p:cNvSpPr/>
          <p:nvPr/>
        </p:nvSpPr>
        <p:spPr>
          <a:xfrm>
            <a:off x="9766597" y="2504860"/>
            <a:ext cx="1943100" cy="19560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Адабият</a:t>
            </a:r>
            <a:r>
              <a:rPr lang="ru-RU" dirty="0"/>
              <a:t> куну </a:t>
            </a:r>
            <a:r>
              <a:rPr lang="ru-RU" dirty="0" err="1"/>
              <a:t>качан</a:t>
            </a:r>
            <a:r>
              <a:rPr lang="ru-RU" dirty="0"/>
              <a:t> </a:t>
            </a:r>
            <a:r>
              <a:rPr lang="ru-RU" dirty="0" err="1"/>
              <a:t>белгиленет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4AB14869-E89A-0369-5BC5-0461DCB5BB78}"/>
              </a:ext>
            </a:extLst>
          </p:cNvPr>
          <p:cNvSpPr/>
          <p:nvPr/>
        </p:nvSpPr>
        <p:spPr>
          <a:xfrm>
            <a:off x="9844592" y="4693466"/>
            <a:ext cx="1943100" cy="19560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Ч.Айтматовдун</a:t>
            </a:r>
            <a:r>
              <a:rPr lang="ru-RU" dirty="0"/>
              <a:t> </a:t>
            </a:r>
            <a:r>
              <a:rPr lang="ru-RU" dirty="0" err="1"/>
              <a:t>акыркы</a:t>
            </a:r>
            <a:r>
              <a:rPr lang="ru-RU" dirty="0"/>
              <a:t> </a:t>
            </a:r>
            <a:r>
              <a:rPr lang="ru-RU" dirty="0" err="1"/>
              <a:t>чыгармасы</a:t>
            </a:r>
            <a:r>
              <a:rPr lang="ru-RU" dirty="0"/>
              <a:t>?</a:t>
            </a:r>
            <a:endParaRPr lang="ru-KG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F5F219DF-EAA9-1AD3-6BE1-E53A1DC23F99}"/>
              </a:ext>
            </a:extLst>
          </p:cNvPr>
          <p:cNvSpPr/>
          <p:nvPr/>
        </p:nvSpPr>
        <p:spPr>
          <a:xfrm>
            <a:off x="483907" y="316254"/>
            <a:ext cx="1943100" cy="1956044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  <a:endParaRPr lang="ru-KG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8CB8801C-628C-9B3F-D5E9-97EF327E8382}"/>
              </a:ext>
            </a:extLst>
          </p:cNvPr>
          <p:cNvSpPr/>
          <p:nvPr/>
        </p:nvSpPr>
        <p:spPr>
          <a:xfrm>
            <a:off x="5124450" y="307535"/>
            <a:ext cx="1943100" cy="1956044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endParaRPr lang="ru-KG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7470AEF6-A681-21AF-B4F8-DC8AAF06F8DE}"/>
              </a:ext>
            </a:extLst>
          </p:cNvPr>
          <p:cNvSpPr/>
          <p:nvPr/>
        </p:nvSpPr>
        <p:spPr>
          <a:xfrm>
            <a:off x="7497694" y="324973"/>
            <a:ext cx="1943100" cy="195604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endParaRPr lang="ru-KG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BE2418CA-77E0-386A-B975-734F37E428B4}"/>
              </a:ext>
            </a:extLst>
          </p:cNvPr>
          <p:cNvSpPr/>
          <p:nvPr/>
        </p:nvSpPr>
        <p:spPr>
          <a:xfrm>
            <a:off x="9764993" y="307535"/>
            <a:ext cx="1943100" cy="195604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endParaRPr lang="ru-KG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2508AEDC-2712-3972-3788-BF4C02C3A52F}"/>
              </a:ext>
            </a:extLst>
          </p:cNvPr>
          <p:cNvSpPr/>
          <p:nvPr/>
        </p:nvSpPr>
        <p:spPr>
          <a:xfrm>
            <a:off x="9764993" y="2496141"/>
            <a:ext cx="1943100" cy="1956044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  <a:endParaRPr lang="ru-KG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90AC4114-0410-32C0-56E3-3C082A622302}"/>
              </a:ext>
            </a:extLst>
          </p:cNvPr>
          <p:cNvSpPr/>
          <p:nvPr/>
        </p:nvSpPr>
        <p:spPr>
          <a:xfrm>
            <a:off x="9844592" y="4684747"/>
            <a:ext cx="1943100" cy="195604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endParaRPr lang="ru-KG" dirty="0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45B01981-BC61-7184-0576-0AFF5C3357CB}"/>
              </a:ext>
            </a:extLst>
          </p:cNvPr>
          <p:cNvSpPr/>
          <p:nvPr/>
        </p:nvSpPr>
        <p:spPr>
          <a:xfrm>
            <a:off x="2751206" y="324973"/>
            <a:ext cx="1943100" cy="195604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184561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3" grpId="1">
        <p:bldAsOne/>
      </p:bldGraphic>
      <p:bldP spid="13" grpId="0" animBg="1"/>
      <p:bldP spid="14" grpId="0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Широкоэкранный</PresentationFormat>
  <Paragraphs>24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Тема Office</vt:lpstr>
      <vt:lpstr>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loki40159@gmail.com</dc:creator>
  <cp:lastModifiedBy>loki40159@gmail.com</cp:lastModifiedBy>
  <cp:revision>1</cp:revision>
  <dcterms:created xsi:type="dcterms:W3CDTF">2023-06-12T09:34:46Z</dcterms:created>
  <dcterms:modified xsi:type="dcterms:W3CDTF">2023-06-12T09:34:57Z</dcterms:modified>
</cp:coreProperties>
</file>