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3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CCFBB2-8BD6-402C-8D77-88540B0BE1E4}" type="doc">
      <dgm:prSet loTypeId="urn:microsoft.com/office/officeart/2005/8/layout/cycle8" loCatId="cycle" qsTypeId="urn:microsoft.com/office/officeart/2005/8/quickstyle/3d2" qsCatId="3D" csTypeId="urn:microsoft.com/office/officeart/2005/8/colors/colorful1" csCatId="colorful" phldr="1"/>
      <dgm:spPr/>
    </dgm:pt>
    <dgm:pt modelId="{B4AF993E-0546-4063-B8F8-BC156ADEF842}">
      <dgm:prSet phldrT="[Текст]"/>
      <dgm:spPr/>
      <dgm:t>
        <a:bodyPr/>
        <a:lstStyle/>
        <a:p>
          <a:r>
            <a:rPr lang="ru-RU" dirty="0"/>
            <a:t>1</a:t>
          </a:r>
          <a:endParaRPr lang="ru-KG" dirty="0"/>
        </a:p>
      </dgm:t>
    </dgm:pt>
    <dgm:pt modelId="{BAAA28EB-57F9-4A8E-9602-6C5AC37DA04D}" type="parTrans" cxnId="{DF501989-B8EF-4DE6-BF0B-5DAFBF70781A}">
      <dgm:prSet/>
      <dgm:spPr/>
      <dgm:t>
        <a:bodyPr/>
        <a:lstStyle/>
        <a:p>
          <a:endParaRPr lang="ru-KG"/>
        </a:p>
      </dgm:t>
    </dgm:pt>
    <dgm:pt modelId="{2D2E70B5-41BC-47D4-B30F-4E58681C6693}" type="sibTrans" cxnId="{DF501989-B8EF-4DE6-BF0B-5DAFBF70781A}">
      <dgm:prSet/>
      <dgm:spPr/>
      <dgm:t>
        <a:bodyPr/>
        <a:lstStyle/>
        <a:p>
          <a:endParaRPr lang="ru-KG"/>
        </a:p>
      </dgm:t>
    </dgm:pt>
    <dgm:pt modelId="{6A8F64A5-C921-4E9F-AFC9-1472B28E9DEB}">
      <dgm:prSet phldrT="[Текст]"/>
      <dgm:spPr/>
      <dgm:t>
        <a:bodyPr/>
        <a:lstStyle/>
        <a:p>
          <a:r>
            <a:rPr lang="ru-RU" dirty="0"/>
            <a:t>2</a:t>
          </a:r>
          <a:endParaRPr lang="ru-KG" dirty="0"/>
        </a:p>
      </dgm:t>
    </dgm:pt>
    <dgm:pt modelId="{4893BD23-3F4B-4FF0-BE49-440EFD408510}" type="parTrans" cxnId="{40F7EEF0-9BD2-41D5-8384-495F69475907}">
      <dgm:prSet/>
      <dgm:spPr/>
      <dgm:t>
        <a:bodyPr/>
        <a:lstStyle/>
        <a:p>
          <a:endParaRPr lang="ru-KG"/>
        </a:p>
      </dgm:t>
    </dgm:pt>
    <dgm:pt modelId="{164B177C-6793-48CF-B838-33F103B20216}" type="sibTrans" cxnId="{40F7EEF0-9BD2-41D5-8384-495F69475907}">
      <dgm:prSet/>
      <dgm:spPr/>
      <dgm:t>
        <a:bodyPr/>
        <a:lstStyle/>
        <a:p>
          <a:endParaRPr lang="ru-KG"/>
        </a:p>
      </dgm:t>
    </dgm:pt>
    <dgm:pt modelId="{951DBF5E-7786-421E-BCB1-8098320849A4}">
      <dgm:prSet phldrT="[Текст]"/>
      <dgm:spPr/>
      <dgm:t>
        <a:bodyPr/>
        <a:lstStyle/>
        <a:p>
          <a:r>
            <a:rPr lang="ru-RU" dirty="0"/>
            <a:t>3</a:t>
          </a:r>
          <a:endParaRPr lang="ru-KG" dirty="0"/>
        </a:p>
      </dgm:t>
    </dgm:pt>
    <dgm:pt modelId="{9896990D-6BE9-4807-95D9-93C05761B7CF}" type="parTrans" cxnId="{6681CB5D-BFD3-4663-B9A9-075E1C54804C}">
      <dgm:prSet/>
      <dgm:spPr/>
      <dgm:t>
        <a:bodyPr/>
        <a:lstStyle/>
        <a:p>
          <a:endParaRPr lang="ru-KG"/>
        </a:p>
      </dgm:t>
    </dgm:pt>
    <dgm:pt modelId="{DC80247D-DE2F-4EA2-B5E4-25F323B3B666}" type="sibTrans" cxnId="{6681CB5D-BFD3-4663-B9A9-075E1C54804C}">
      <dgm:prSet/>
      <dgm:spPr/>
      <dgm:t>
        <a:bodyPr/>
        <a:lstStyle/>
        <a:p>
          <a:endParaRPr lang="ru-KG"/>
        </a:p>
      </dgm:t>
    </dgm:pt>
    <dgm:pt modelId="{6DA4B559-085D-41AE-BD01-BAE68FE98635}">
      <dgm:prSet phldrT="[Текст]"/>
      <dgm:spPr/>
      <dgm:t>
        <a:bodyPr/>
        <a:lstStyle/>
        <a:p>
          <a:r>
            <a:rPr lang="ru-RU" dirty="0"/>
            <a:t>4</a:t>
          </a:r>
          <a:endParaRPr lang="ru-KG" dirty="0"/>
        </a:p>
      </dgm:t>
    </dgm:pt>
    <dgm:pt modelId="{E346D3D0-6CC2-4FE8-B5A2-A26448209B8E}" type="parTrans" cxnId="{AB8617C9-AB1F-4F0A-BA1E-ABC643864469}">
      <dgm:prSet/>
      <dgm:spPr/>
      <dgm:t>
        <a:bodyPr/>
        <a:lstStyle/>
        <a:p>
          <a:endParaRPr lang="ru-KG"/>
        </a:p>
      </dgm:t>
    </dgm:pt>
    <dgm:pt modelId="{DB0F0103-000A-4EEB-A5E6-ACAECC46F817}" type="sibTrans" cxnId="{AB8617C9-AB1F-4F0A-BA1E-ABC643864469}">
      <dgm:prSet/>
      <dgm:spPr/>
      <dgm:t>
        <a:bodyPr/>
        <a:lstStyle/>
        <a:p>
          <a:endParaRPr lang="ru-KG"/>
        </a:p>
      </dgm:t>
    </dgm:pt>
    <dgm:pt modelId="{4F4ECE79-50D5-4E66-8A1A-306329BE67D8}">
      <dgm:prSet phldrT="[Текст]"/>
      <dgm:spPr/>
      <dgm:t>
        <a:bodyPr/>
        <a:lstStyle/>
        <a:p>
          <a:r>
            <a:rPr lang="ru-RU" dirty="0"/>
            <a:t>5</a:t>
          </a:r>
          <a:endParaRPr lang="ru-KG" dirty="0"/>
        </a:p>
      </dgm:t>
    </dgm:pt>
    <dgm:pt modelId="{BB518F07-F143-4C92-9699-D6F14834F3B6}" type="parTrans" cxnId="{4E97D39F-A1D9-474D-95FD-F8F4444ED80B}">
      <dgm:prSet/>
      <dgm:spPr/>
      <dgm:t>
        <a:bodyPr/>
        <a:lstStyle/>
        <a:p>
          <a:endParaRPr lang="ru-KG"/>
        </a:p>
      </dgm:t>
    </dgm:pt>
    <dgm:pt modelId="{262FA07A-1588-4DBE-8406-751070914145}" type="sibTrans" cxnId="{4E97D39F-A1D9-474D-95FD-F8F4444ED80B}">
      <dgm:prSet/>
      <dgm:spPr/>
      <dgm:t>
        <a:bodyPr/>
        <a:lstStyle/>
        <a:p>
          <a:endParaRPr lang="ru-KG"/>
        </a:p>
      </dgm:t>
    </dgm:pt>
    <dgm:pt modelId="{E8C6E7A5-EF4E-40CE-9024-99D0C58C2D88}">
      <dgm:prSet phldrT="[Текст]"/>
      <dgm:spPr/>
      <dgm:t>
        <a:bodyPr/>
        <a:lstStyle/>
        <a:p>
          <a:r>
            <a:rPr lang="ru-RU" dirty="0"/>
            <a:t>6</a:t>
          </a:r>
          <a:endParaRPr lang="ru-KG" dirty="0"/>
        </a:p>
      </dgm:t>
    </dgm:pt>
    <dgm:pt modelId="{E11FEA1D-3D66-485B-9226-8AECDADCF306}" type="parTrans" cxnId="{AA3B399C-B244-43BA-A152-DBCA1A12984F}">
      <dgm:prSet/>
      <dgm:spPr/>
      <dgm:t>
        <a:bodyPr/>
        <a:lstStyle/>
        <a:p>
          <a:endParaRPr lang="ru-KG"/>
        </a:p>
      </dgm:t>
    </dgm:pt>
    <dgm:pt modelId="{7766EFDB-72D2-4CDF-BC25-674C368D9CAE}" type="sibTrans" cxnId="{AA3B399C-B244-43BA-A152-DBCA1A12984F}">
      <dgm:prSet/>
      <dgm:spPr/>
      <dgm:t>
        <a:bodyPr/>
        <a:lstStyle/>
        <a:p>
          <a:endParaRPr lang="ru-KG"/>
        </a:p>
      </dgm:t>
    </dgm:pt>
    <dgm:pt modelId="{47B81594-FD24-4EC1-97A1-009DB5C50120}">
      <dgm:prSet phldrT="[Текст]"/>
      <dgm:spPr/>
      <dgm:t>
        <a:bodyPr/>
        <a:lstStyle/>
        <a:p>
          <a:r>
            <a:rPr lang="ru-RU" dirty="0"/>
            <a:t>7</a:t>
          </a:r>
          <a:endParaRPr lang="ru-KG" dirty="0"/>
        </a:p>
      </dgm:t>
    </dgm:pt>
    <dgm:pt modelId="{25AC70EE-E89F-49DD-8981-82825239F867}" type="parTrans" cxnId="{843D01D2-37B9-4445-B237-1249DD15B08B}">
      <dgm:prSet/>
      <dgm:spPr/>
      <dgm:t>
        <a:bodyPr/>
        <a:lstStyle/>
        <a:p>
          <a:endParaRPr lang="ru-KG"/>
        </a:p>
      </dgm:t>
    </dgm:pt>
    <dgm:pt modelId="{06C42C00-EE69-4D1B-8E96-19EAA519F9D7}" type="sibTrans" cxnId="{843D01D2-37B9-4445-B237-1249DD15B08B}">
      <dgm:prSet/>
      <dgm:spPr/>
      <dgm:t>
        <a:bodyPr/>
        <a:lstStyle/>
        <a:p>
          <a:endParaRPr lang="ru-KG"/>
        </a:p>
      </dgm:t>
    </dgm:pt>
    <dgm:pt modelId="{5CE8C1A9-BDCA-4804-B23C-574949213DE6}" type="pres">
      <dgm:prSet presAssocID="{8ECCFBB2-8BD6-402C-8D77-88540B0BE1E4}" presName="compositeShape" presStyleCnt="0">
        <dgm:presLayoutVars>
          <dgm:chMax val="7"/>
          <dgm:dir/>
          <dgm:resizeHandles val="exact"/>
        </dgm:presLayoutVars>
      </dgm:prSet>
      <dgm:spPr/>
    </dgm:pt>
    <dgm:pt modelId="{563FB431-369F-4F7E-A3AC-6FDB49D1A76A}" type="pres">
      <dgm:prSet presAssocID="{8ECCFBB2-8BD6-402C-8D77-88540B0BE1E4}" presName="wedge1" presStyleLbl="node1" presStyleIdx="0" presStyleCnt="7" custLinFactNeighborX="-284" custLinFactNeighborY="854"/>
      <dgm:spPr/>
    </dgm:pt>
    <dgm:pt modelId="{FB74B731-4FB7-40B1-AB3D-E78768CAD4B9}" type="pres">
      <dgm:prSet presAssocID="{8ECCFBB2-8BD6-402C-8D77-88540B0BE1E4}" presName="dummy1a" presStyleCnt="0"/>
      <dgm:spPr/>
    </dgm:pt>
    <dgm:pt modelId="{BC6273A5-27F8-4688-A186-58BFC3026287}" type="pres">
      <dgm:prSet presAssocID="{8ECCFBB2-8BD6-402C-8D77-88540B0BE1E4}" presName="dummy1b" presStyleCnt="0"/>
      <dgm:spPr/>
    </dgm:pt>
    <dgm:pt modelId="{160E1CEB-D6BE-450D-8791-81C6539903B9}" type="pres">
      <dgm:prSet presAssocID="{8ECCFBB2-8BD6-402C-8D77-88540B0BE1E4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66A55B48-4B76-4F58-9407-D179DD8B67A7}" type="pres">
      <dgm:prSet presAssocID="{8ECCFBB2-8BD6-402C-8D77-88540B0BE1E4}" presName="wedge2" presStyleLbl="node1" presStyleIdx="1" presStyleCnt="7" custLinFactNeighborX="749" custLinFactNeighborY="655"/>
      <dgm:spPr/>
    </dgm:pt>
    <dgm:pt modelId="{758D486A-64AF-4F69-B3E0-C8718D5EBA98}" type="pres">
      <dgm:prSet presAssocID="{8ECCFBB2-8BD6-402C-8D77-88540B0BE1E4}" presName="dummy2a" presStyleCnt="0"/>
      <dgm:spPr/>
    </dgm:pt>
    <dgm:pt modelId="{EBA880C9-9EA0-4C64-91E9-0B8BD0AC5ADD}" type="pres">
      <dgm:prSet presAssocID="{8ECCFBB2-8BD6-402C-8D77-88540B0BE1E4}" presName="dummy2b" presStyleCnt="0"/>
      <dgm:spPr/>
    </dgm:pt>
    <dgm:pt modelId="{ED2EDA0A-2ED0-415D-90C9-A7A35C9BAD50}" type="pres">
      <dgm:prSet presAssocID="{8ECCFBB2-8BD6-402C-8D77-88540B0BE1E4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E23CC514-BAF0-4F35-B5CC-919DC67CBC55}" type="pres">
      <dgm:prSet presAssocID="{8ECCFBB2-8BD6-402C-8D77-88540B0BE1E4}" presName="wedge3" presStyleLbl="node1" presStyleIdx="2" presStyleCnt="7"/>
      <dgm:spPr/>
    </dgm:pt>
    <dgm:pt modelId="{A681204A-8B23-43B2-899A-B3F735351C4B}" type="pres">
      <dgm:prSet presAssocID="{8ECCFBB2-8BD6-402C-8D77-88540B0BE1E4}" presName="dummy3a" presStyleCnt="0"/>
      <dgm:spPr/>
    </dgm:pt>
    <dgm:pt modelId="{243CF332-65C5-42CA-8B50-21BCE3AC93C2}" type="pres">
      <dgm:prSet presAssocID="{8ECCFBB2-8BD6-402C-8D77-88540B0BE1E4}" presName="dummy3b" presStyleCnt="0"/>
      <dgm:spPr/>
    </dgm:pt>
    <dgm:pt modelId="{B3B12D6D-6C39-4B44-B59D-1E78466BDF45}" type="pres">
      <dgm:prSet presAssocID="{8ECCFBB2-8BD6-402C-8D77-88540B0BE1E4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90BDD3ED-51E0-4D0C-97DB-F47480900B14}" type="pres">
      <dgm:prSet presAssocID="{8ECCFBB2-8BD6-402C-8D77-88540B0BE1E4}" presName="wedge4" presStyleLbl="node1" presStyleIdx="3" presStyleCnt="7"/>
      <dgm:spPr/>
    </dgm:pt>
    <dgm:pt modelId="{7D28BD07-C5AB-4234-B05C-FD11E9C3FCB3}" type="pres">
      <dgm:prSet presAssocID="{8ECCFBB2-8BD6-402C-8D77-88540B0BE1E4}" presName="dummy4a" presStyleCnt="0"/>
      <dgm:spPr/>
    </dgm:pt>
    <dgm:pt modelId="{D7FE3285-DBFF-44BD-981E-1A349411FDF0}" type="pres">
      <dgm:prSet presAssocID="{8ECCFBB2-8BD6-402C-8D77-88540B0BE1E4}" presName="dummy4b" presStyleCnt="0"/>
      <dgm:spPr/>
    </dgm:pt>
    <dgm:pt modelId="{C5E6B10F-7D35-4B56-925D-8B3B6BA3A50D}" type="pres">
      <dgm:prSet presAssocID="{8ECCFBB2-8BD6-402C-8D77-88540B0BE1E4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DE3AE037-C15E-46E1-A3ED-E4F6E9B30C88}" type="pres">
      <dgm:prSet presAssocID="{8ECCFBB2-8BD6-402C-8D77-88540B0BE1E4}" presName="wedge5" presStyleLbl="node1" presStyleIdx="4" presStyleCnt="7"/>
      <dgm:spPr/>
    </dgm:pt>
    <dgm:pt modelId="{9E6A5823-50F6-4DE6-B551-CED21B8905DB}" type="pres">
      <dgm:prSet presAssocID="{8ECCFBB2-8BD6-402C-8D77-88540B0BE1E4}" presName="dummy5a" presStyleCnt="0"/>
      <dgm:spPr/>
    </dgm:pt>
    <dgm:pt modelId="{D2B34321-AD36-4ABA-AC03-C8520BE77F38}" type="pres">
      <dgm:prSet presAssocID="{8ECCFBB2-8BD6-402C-8D77-88540B0BE1E4}" presName="dummy5b" presStyleCnt="0"/>
      <dgm:spPr/>
    </dgm:pt>
    <dgm:pt modelId="{599A61A8-8831-4932-A124-7DB27ECB86E8}" type="pres">
      <dgm:prSet presAssocID="{8ECCFBB2-8BD6-402C-8D77-88540B0BE1E4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808F4151-28C2-49E5-8EF8-8E92A4AE0445}" type="pres">
      <dgm:prSet presAssocID="{8ECCFBB2-8BD6-402C-8D77-88540B0BE1E4}" presName="wedge6" presStyleLbl="node1" presStyleIdx="5" presStyleCnt="7"/>
      <dgm:spPr/>
    </dgm:pt>
    <dgm:pt modelId="{9595B875-959A-4FAF-A24C-29856BF4BE1A}" type="pres">
      <dgm:prSet presAssocID="{8ECCFBB2-8BD6-402C-8D77-88540B0BE1E4}" presName="dummy6a" presStyleCnt="0"/>
      <dgm:spPr/>
    </dgm:pt>
    <dgm:pt modelId="{D6E7EDA8-1250-40C2-B828-49C19ED3D172}" type="pres">
      <dgm:prSet presAssocID="{8ECCFBB2-8BD6-402C-8D77-88540B0BE1E4}" presName="dummy6b" presStyleCnt="0"/>
      <dgm:spPr/>
    </dgm:pt>
    <dgm:pt modelId="{FCF26531-1117-4F44-A03F-BEE4DFEE85DF}" type="pres">
      <dgm:prSet presAssocID="{8ECCFBB2-8BD6-402C-8D77-88540B0BE1E4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E2DC1ED5-4C6A-4A46-BC8C-4D29B3C7EC71}" type="pres">
      <dgm:prSet presAssocID="{8ECCFBB2-8BD6-402C-8D77-88540B0BE1E4}" presName="wedge7" presStyleLbl="node1" presStyleIdx="6" presStyleCnt="7" custLinFactNeighborX="104" custLinFactNeighborY="854"/>
      <dgm:spPr/>
    </dgm:pt>
    <dgm:pt modelId="{01E47D09-F425-42BF-8036-F8D1E4B80D2B}" type="pres">
      <dgm:prSet presAssocID="{8ECCFBB2-8BD6-402C-8D77-88540B0BE1E4}" presName="dummy7a" presStyleCnt="0"/>
      <dgm:spPr/>
    </dgm:pt>
    <dgm:pt modelId="{4662115E-5F67-49E9-8B98-E7CF36C43377}" type="pres">
      <dgm:prSet presAssocID="{8ECCFBB2-8BD6-402C-8D77-88540B0BE1E4}" presName="dummy7b" presStyleCnt="0"/>
      <dgm:spPr/>
    </dgm:pt>
    <dgm:pt modelId="{A72EBF64-2EF9-46B7-9CB3-084AFCED60BF}" type="pres">
      <dgm:prSet presAssocID="{8ECCFBB2-8BD6-402C-8D77-88540B0BE1E4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91C70D82-933D-4FBE-BDB5-373E9320EE60}" type="pres">
      <dgm:prSet presAssocID="{2D2E70B5-41BC-47D4-B30F-4E58681C6693}" presName="arrowWedge1" presStyleLbl="fgSibTrans2D1" presStyleIdx="0" presStyleCnt="7"/>
      <dgm:spPr/>
    </dgm:pt>
    <dgm:pt modelId="{0F305C14-81BE-4AB9-9F4B-8B8E8826BD3D}" type="pres">
      <dgm:prSet presAssocID="{164B177C-6793-48CF-B838-33F103B20216}" presName="arrowWedge2" presStyleLbl="fgSibTrans2D1" presStyleIdx="1" presStyleCnt="7"/>
      <dgm:spPr/>
    </dgm:pt>
    <dgm:pt modelId="{17772AF7-D0B8-47A9-8326-5EC30EB23525}" type="pres">
      <dgm:prSet presAssocID="{DC80247D-DE2F-4EA2-B5E4-25F323B3B666}" presName="arrowWedge3" presStyleLbl="fgSibTrans2D1" presStyleIdx="2" presStyleCnt="7"/>
      <dgm:spPr/>
    </dgm:pt>
    <dgm:pt modelId="{3D0E0065-659F-4BFF-B4BB-34A47E35F051}" type="pres">
      <dgm:prSet presAssocID="{DB0F0103-000A-4EEB-A5E6-ACAECC46F817}" presName="arrowWedge4" presStyleLbl="fgSibTrans2D1" presStyleIdx="3" presStyleCnt="7"/>
      <dgm:spPr/>
    </dgm:pt>
    <dgm:pt modelId="{59A619BF-42C5-4F02-90ED-433FFBF75251}" type="pres">
      <dgm:prSet presAssocID="{262FA07A-1588-4DBE-8406-751070914145}" presName="arrowWedge5" presStyleLbl="fgSibTrans2D1" presStyleIdx="4" presStyleCnt="7"/>
      <dgm:spPr/>
    </dgm:pt>
    <dgm:pt modelId="{AB438D7F-C5F0-4608-BD78-94E555063EFB}" type="pres">
      <dgm:prSet presAssocID="{7766EFDB-72D2-4CDF-BC25-674C368D9CAE}" presName="arrowWedge6" presStyleLbl="fgSibTrans2D1" presStyleIdx="5" presStyleCnt="7"/>
      <dgm:spPr/>
    </dgm:pt>
    <dgm:pt modelId="{380390E9-5C74-4A52-8CC9-E8693A7E52EF}" type="pres">
      <dgm:prSet presAssocID="{06C42C00-EE69-4D1B-8E96-19EAA519F9D7}" presName="arrowWedge7" presStyleLbl="fgSibTrans2D1" presStyleIdx="6" presStyleCnt="7"/>
      <dgm:spPr/>
    </dgm:pt>
  </dgm:ptLst>
  <dgm:cxnLst>
    <dgm:cxn modelId="{E88E6603-78C5-49B6-8A38-80457369FE66}" type="presOf" srcId="{47B81594-FD24-4EC1-97A1-009DB5C50120}" destId="{A72EBF64-2EF9-46B7-9CB3-084AFCED60BF}" srcOrd="1" destOrd="0" presId="urn:microsoft.com/office/officeart/2005/8/layout/cycle8"/>
    <dgm:cxn modelId="{2A99BF04-8EFA-494B-AE84-E5A9AA68EB1F}" type="presOf" srcId="{4F4ECE79-50D5-4E66-8A1A-306329BE67D8}" destId="{DE3AE037-C15E-46E1-A3ED-E4F6E9B30C88}" srcOrd="0" destOrd="0" presId="urn:microsoft.com/office/officeart/2005/8/layout/cycle8"/>
    <dgm:cxn modelId="{D901040F-51E1-4850-AF5C-9086B713255F}" type="presOf" srcId="{47B81594-FD24-4EC1-97A1-009DB5C50120}" destId="{E2DC1ED5-4C6A-4A46-BC8C-4D29B3C7EC71}" srcOrd="0" destOrd="0" presId="urn:microsoft.com/office/officeart/2005/8/layout/cycle8"/>
    <dgm:cxn modelId="{3DAFA418-0263-4900-95F2-5912398ACD80}" type="presOf" srcId="{8ECCFBB2-8BD6-402C-8D77-88540B0BE1E4}" destId="{5CE8C1A9-BDCA-4804-B23C-574949213DE6}" srcOrd="0" destOrd="0" presId="urn:microsoft.com/office/officeart/2005/8/layout/cycle8"/>
    <dgm:cxn modelId="{6681CB5D-BFD3-4663-B9A9-075E1C54804C}" srcId="{8ECCFBB2-8BD6-402C-8D77-88540B0BE1E4}" destId="{951DBF5E-7786-421E-BCB1-8098320849A4}" srcOrd="2" destOrd="0" parTransId="{9896990D-6BE9-4807-95D9-93C05761B7CF}" sibTransId="{DC80247D-DE2F-4EA2-B5E4-25F323B3B666}"/>
    <dgm:cxn modelId="{8EF8DF61-25B1-4963-8135-8542C9387808}" type="presOf" srcId="{951DBF5E-7786-421E-BCB1-8098320849A4}" destId="{B3B12D6D-6C39-4B44-B59D-1E78466BDF45}" srcOrd="1" destOrd="0" presId="urn:microsoft.com/office/officeart/2005/8/layout/cycle8"/>
    <dgm:cxn modelId="{DCA32B45-3D52-4930-ACBD-EA78D8938DDB}" type="presOf" srcId="{951DBF5E-7786-421E-BCB1-8098320849A4}" destId="{E23CC514-BAF0-4F35-B5CC-919DC67CBC55}" srcOrd="0" destOrd="0" presId="urn:microsoft.com/office/officeart/2005/8/layout/cycle8"/>
    <dgm:cxn modelId="{DF501989-B8EF-4DE6-BF0B-5DAFBF70781A}" srcId="{8ECCFBB2-8BD6-402C-8D77-88540B0BE1E4}" destId="{B4AF993E-0546-4063-B8F8-BC156ADEF842}" srcOrd="0" destOrd="0" parTransId="{BAAA28EB-57F9-4A8E-9602-6C5AC37DA04D}" sibTransId="{2D2E70B5-41BC-47D4-B30F-4E58681C6693}"/>
    <dgm:cxn modelId="{E6F38E9A-26E7-4B5D-8D00-7C30B849638E}" type="presOf" srcId="{6DA4B559-085D-41AE-BD01-BAE68FE98635}" destId="{C5E6B10F-7D35-4B56-925D-8B3B6BA3A50D}" srcOrd="1" destOrd="0" presId="urn:microsoft.com/office/officeart/2005/8/layout/cycle8"/>
    <dgm:cxn modelId="{AA3B399C-B244-43BA-A152-DBCA1A12984F}" srcId="{8ECCFBB2-8BD6-402C-8D77-88540B0BE1E4}" destId="{E8C6E7A5-EF4E-40CE-9024-99D0C58C2D88}" srcOrd="5" destOrd="0" parTransId="{E11FEA1D-3D66-485B-9226-8AECDADCF306}" sibTransId="{7766EFDB-72D2-4CDF-BC25-674C368D9CAE}"/>
    <dgm:cxn modelId="{C2123C9D-6486-4E93-AB9D-E0716479831E}" type="presOf" srcId="{B4AF993E-0546-4063-B8F8-BC156ADEF842}" destId="{160E1CEB-D6BE-450D-8791-81C6539903B9}" srcOrd="1" destOrd="0" presId="urn:microsoft.com/office/officeart/2005/8/layout/cycle8"/>
    <dgm:cxn modelId="{4E97D39F-A1D9-474D-95FD-F8F4444ED80B}" srcId="{8ECCFBB2-8BD6-402C-8D77-88540B0BE1E4}" destId="{4F4ECE79-50D5-4E66-8A1A-306329BE67D8}" srcOrd="4" destOrd="0" parTransId="{BB518F07-F143-4C92-9699-D6F14834F3B6}" sibTransId="{262FA07A-1588-4DBE-8406-751070914145}"/>
    <dgm:cxn modelId="{35D752A5-9C65-4862-98BA-1239B4F4AD8A}" type="presOf" srcId="{B4AF993E-0546-4063-B8F8-BC156ADEF842}" destId="{563FB431-369F-4F7E-A3AC-6FDB49D1A76A}" srcOrd="0" destOrd="0" presId="urn:microsoft.com/office/officeart/2005/8/layout/cycle8"/>
    <dgm:cxn modelId="{D7C3C2B8-E429-47B4-80D0-B1F4C37E05CC}" type="presOf" srcId="{6DA4B559-085D-41AE-BD01-BAE68FE98635}" destId="{90BDD3ED-51E0-4D0C-97DB-F47480900B14}" srcOrd="0" destOrd="0" presId="urn:microsoft.com/office/officeart/2005/8/layout/cycle8"/>
    <dgm:cxn modelId="{AB8617C9-AB1F-4F0A-BA1E-ABC643864469}" srcId="{8ECCFBB2-8BD6-402C-8D77-88540B0BE1E4}" destId="{6DA4B559-085D-41AE-BD01-BAE68FE98635}" srcOrd="3" destOrd="0" parTransId="{E346D3D0-6CC2-4FE8-B5A2-A26448209B8E}" sibTransId="{DB0F0103-000A-4EEB-A5E6-ACAECC46F817}"/>
    <dgm:cxn modelId="{0B8BFCCB-9E4A-48BE-AAD8-2967B15D02D9}" type="presOf" srcId="{6A8F64A5-C921-4E9F-AFC9-1472B28E9DEB}" destId="{ED2EDA0A-2ED0-415D-90C9-A7A35C9BAD50}" srcOrd="1" destOrd="0" presId="urn:microsoft.com/office/officeart/2005/8/layout/cycle8"/>
    <dgm:cxn modelId="{843D01D2-37B9-4445-B237-1249DD15B08B}" srcId="{8ECCFBB2-8BD6-402C-8D77-88540B0BE1E4}" destId="{47B81594-FD24-4EC1-97A1-009DB5C50120}" srcOrd="6" destOrd="0" parTransId="{25AC70EE-E89F-49DD-8981-82825239F867}" sibTransId="{06C42C00-EE69-4D1B-8E96-19EAA519F9D7}"/>
    <dgm:cxn modelId="{1AFFA5E1-A98C-4898-90DD-E4840BD25840}" type="presOf" srcId="{6A8F64A5-C921-4E9F-AFC9-1472B28E9DEB}" destId="{66A55B48-4B76-4F58-9407-D179DD8B67A7}" srcOrd="0" destOrd="0" presId="urn:microsoft.com/office/officeart/2005/8/layout/cycle8"/>
    <dgm:cxn modelId="{40F7EEF0-9BD2-41D5-8384-495F69475907}" srcId="{8ECCFBB2-8BD6-402C-8D77-88540B0BE1E4}" destId="{6A8F64A5-C921-4E9F-AFC9-1472B28E9DEB}" srcOrd="1" destOrd="0" parTransId="{4893BD23-3F4B-4FF0-BE49-440EFD408510}" sibTransId="{164B177C-6793-48CF-B838-33F103B20216}"/>
    <dgm:cxn modelId="{390221F5-CD3E-4390-B88B-B914D82F27EE}" type="presOf" srcId="{E8C6E7A5-EF4E-40CE-9024-99D0C58C2D88}" destId="{FCF26531-1117-4F44-A03F-BEE4DFEE85DF}" srcOrd="1" destOrd="0" presId="urn:microsoft.com/office/officeart/2005/8/layout/cycle8"/>
    <dgm:cxn modelId="{08C139FC-5004-450F-9B3B-90EE3EEDEC16}" type="presOf" srcId="{E8C6E7A5-EF4E-40CE-9024-99D0C58C2D88}" destId="{808F4151-28C2-49E5-8EF8-8E92A4AE0445}" srcOrd="0" destOrd="0" presId="urn:microsoft.com/office/officeart/2005/8/layout/cycle8"/>
    <dgm:cxn modelId="{E64AF7FF-29E3-49D4-ACD6-91C61337C718}" type="presOf" srcId="{4F4ECE79-50D5-4E66-8A1A-306329BE67D8}" destId="{599A61A8-8831-4932-A124-7DB27ECB86E8}" srcOrd="1" destOrd="0" presId="urn:microsoft.com/office/officeart/2005/8/layout/cycle8"/>
    <dgm:cxn modelId="{5B69112C-8007-4DAA-927F-42AFAF745CF0}" type="presParOf" srcId="{5CE8C1A9-BDCA-4804-B23C-574949213DE6}" destId="{563FB431-369F-4F7E-A3AC-6FDB49D1A76A}" srcOrd="0" destOrd="0" presId="urn:microsoft.com/office/officeart/2005/8/layout/cycle8"/>
    <dgm:cxn modelId="{F43604E8-DD31-4F0C-990B-A99705886952}" type="presParOf" srcId="{5CE8C1A9-BDCA-4804-B23C-574949213DE6}" destId="{FB74B731-4FB7-40B1-AB3D-E78768CAD4B9}" srcOrd="1" destOrd="0" presId="urn:microsoft.com/office/officeart/2005/8/layout/cycle8"/>
    <dgm:cxn modelId="{132D9930-650A-4780-944B-67E220880D2B}" type="presParOf" srcId="{5CE8C1A9-BDCA-4804-B23C-574949213DE6}" destId="{BC6273A5-27F8-4688-A186-58BFC3026287}" srcOrd="2" destOrd="0" presId="urn:microsoft.com/office/officeart/2005/8/layout/cycle8"/>
    <dgm:cxn modelId="{2D7DB0F1-6591-4103-8EC2-30CC18AC81C0}" type="presParOf" srcId="{5CE8C1A9-BDCA-4804-B23C-574949213DE6}" destId="{160E1CEB-D6BE-450D-8791-81C6539903B9}" srcOrd="3" destOrd="0" presId="urn:microsoft.com/office/officeart/2005/8/layout/cycle8"/>
    <dgm:cxn modelId="{5399C230-9B1B-4ADA-8F2D-DA53E887560F}" type="presParOf" srcId="{5CE8C1A9-BDCA-4804-B23C-574949213DE6}" destId="{66A55B48-4B76-4F58-9407-D179DD8B67A7}" srcOrd="4" destOrd="0" presId="urn:microsoft.com/office/officeart/2005/8/layout/cycle8"/>
    <dgm:cxn modelId="{EC310F47-F811-4A99-808A-BEFD9E4E74F6}" type="presParOf" srcId="{5CE8C1A9-BDCA-4804-B23C-574949213DE6}" destId="{758D486A-64AF-4F69-B3E0-C8718D5EBA98}" srcOrd="5" destOrd="0" presId="urn:microsoft.com/office/officeart/2005/8/layout/cycle8"/>
    <dgm:cxn modelId="{0F30067C-F91A-4C64-873F-61B41269802C}" type="presParOf" srcId="{5CE8C1A9-BDCA-4804-B23C-574949213DE6}" destId="{EBA880C9-9EA0-4C64-91E9-0B8BD0AC5ADD}" srcOrd="6" destOrd="0" presId="urn:microsoft.com/office/officeart/2005/8/layout/cycle8"/>
    <dgm:cxn modelId="{A2E1ADA9-2630-47D1-8386-B2DA7BD29DE0}" type="presParOf" srcId="{5CE8C1A9-BDCA-4804-B23C-574949213DE6}" destId="{ED2EDA0A-2ED0-415D-90C9-A7A35C9BAD50}" srcOrd="7" destOrd="0" presId="urn:microsoft.com/office/officeart/2005/8/layout/cycle8"/>
    <dgm:cxn modelId="{A7FA910E-6AD9-496D-A540-D2BDC2E1BA61}" type="presParOf" srcId="{5CE8C1A9-BDCA-4804-B23C-574949213DE6}" destId="{E23CC514-BAF0-4F35-B5CC-919DC67CBC55}" srcOrd="8" destOrd="0" presId="urn:microsoft.com/office/officeart/2005/8/layout/cycle8"/>
    <dgm:cxn modelId="{6C71F2EE-7106-4306-9CDE-974ACC63D735}" type="presParOf" srcId="{5CE8C1A9-BDCA-4804-B23C-574949213DE6}" destId="{A681204A-8B23-43B2-899A-B3F735351C4B}" srcOrd="9" destOrd="0" presId="urn:microsoft.com/office/officeart/2005/8/layout/cycle8"/>
    <dgm:cxn modelId="{42943333-595C-49DE-8A67-60083108CB69}" type="presParOf" srcId="{5CE8C1A9-BDCA-4804-B23C-574949213DE6}" destId="{243CF332-65C5-42CA-8B50-21BCE3AC93C2}" srcOrd="10" destOrd="0" presId="urn:microsoft.com/office/officeart/2005/8/layout/cycle8"/>
    <dgm:cxn modelId="{B60A2B86-7AD0-4D16-AB39-3CBC2E3ACA93}" type="presParOf" srcId="{5CE8C1A9-BDCA-4804-B23C-574949213DE6}" destId="{B3B12D6D-6C39-4B44-B59D-1E78466BDF45}" srcOrd="11" destOrd="0" presId="urn:microsoft.com/office/officeart/2005/8/layout/cycle8"/>
    <dgm:cxn modelId="{BC4A7571-1515-492A-9B23-24A46F1F1FD3}" type="presParOf" srcId="{5CE8C1A9-BDCA-4804-B23C-574949213DE6}" destId="{90BDD3ED-51E0-4D0C-97DB-F47480900B14}" srcOrd="12" destOrd="0" presId="urn:microsoft.com/office/officeart/2005/8/layout/cycle8"/>
    <dgm:cxn modelId="{D71EBB2E-1F00-4F03-A0DE-B023873F30C6}" type="presParOf" srcId="{5CE8C1A9-BDCA-4804-B23C-574949213DE6}" destId="{7D28BD07-C5AB-4234-B05C-FD11E9C3FCB3}" srcOrd="13" destOrd="0" presId="urn:microsoft.com/office/officeart/2005/8/layout/cycle8"/>
    <dgm:cxn modelId="{4D218EDF-1FF7-4785-A99E-F3114F6CF99D}" type="presParOf" srcId="{5CE8C1A9-BDCA-4804-B23C-574949213DE6}" destId="{D7FE3285-DBFF-44BD-981E-1A349411FDF0}" srcOrd="14" destOrd="0" presId="urn:microsoft.com/office/officeart/2005/8/layout/cycle8"/>
    <dgm:cxn modelId="{99A7780A-8FF1-4DBB-B41B-9CD984109665}" type="presParOf" srcId="{5CE8C1A9-BDCA-4804-B23C-574949213DE6}" destId="{C5E6B10F-7D35-4B56-925D-8B3B6BA3A50D}" srcOrd="15" destOrd="0" presId="urn:microsoft.com/office/officeart/2005/8/layout/cycle8"/>
    <dgm:cxn modelId="{69F107F6-E503-4119-9D64-F5B871410E8F}" type="presParOf" srcId="{5CE8C1A9-BDCA-4804-B23C-574949213DE6}" destId="{DE3AE037-C15E-46E1-A3ED-E4F6E9B30C88}" srcOrd="16" destOrd="0" presId="urn:microsoft.com/office/officeart/2005/8/layout/cycle8"/>
    <dgm:cxn modelId="{63EE2A06-DAE5-4AD3-A819-1B5A32058039}" type="presParOf" srcId="{5CE8C1A9-BDCA-4804-B23C-574949213DE6}" destId="{9E6A5823-50F6-4DE6-B551-CED21B8905DB}" srcOrd="17" destOrd="0" presId="urn:microsoft.com/office/officeart/2005/8/layout/cycle8"/>
    <dgm:cxn modelId="{05984289-6D5F-41E5-9342-85A1C9132AE1}" type="presParOf" srcId="{5CE8C1A9-BDCA-4804-B23C-574949213DE6}" destId="{D2B34321-AD36-4ABA-AC03-C8520BE77F38}" srcOrd="18" destOrd="0" presId="urn:microsoft.com/office/officeart/2005/8/layout/cycle8"/>
    <dgm:cxn modelId="{11E7099D-944B-4D52-BA89-19852FA967A6}" type="presParOf" srcId="{5CE8C1A9-BDCA-4804-B23C-574949213DE6}" destId="{599A61A8-8831-4932-A124-7DB27ECB86E8}" srcOrd="19" destOrd="0" presId="urn:microsoft.com/office/officeart/2005/8/layout/cycle8"/>
    <dgm:cxn modelId="{7FCF7D6E-34E0-4936-8620-D379CC1483B1}" type="presParOf" srcId="{5CE8C1A9-BDCA-4804-B23C-574949213DE6}" destId="{808F4151-28C2-49E5-8EF8-8E92A4AE0445}" srcOrd="20" destOrd="0" presId="urn:microsoft.com/office/officeart/2005/8/layout/cycle8"/>
    <dgm:cxn modelId="{55D91529-BED6-4C9E-ACE0-0433ED1A94E0}" type="presParOf" srcId="{5CE8C1A9-BDCA-4804-B23C-574949213DE6}" destId="{9595B875-959A-4FAF-A24C-29856BF4BE1A}" srcOrd="21" destOrd="0" presId="urn:microsoft.com/office/officeart/2005/8/layout/cycle8"/>
    <dgm:cxn modelId="{863E6F3E-139C-4FAE-B2EC-3AFAA2231F36}" type="presParOf" srcId="{5CE8C1A9-BDCA-4804-B23C-574949213DE6}" destId="{D6E7EDA8-1250-40C2-B828-49C19ED3D172}" srcOrd="22" destOrd="0" presId="urn:microsoft.com/office/officeart/2005/8/layout/cycle8"/>
    <dgm:cxn modelId="{97A83DF5-2F1A-41D3-8BBF-CE72653F9E30}" type="presParOf" srcId="{5CE8C1A9-BDCA-4804-B23C-574949213DE6}" destId="{FCF26531-1117-4F44-A03F-BEE4DFEE85DF}" srcOrd="23" destOrd="0" presId="urn:microsoft.com/office/officeart/2005/8/layout/cycle8"/>
    <dgm:cxn modelId="{A6F17E73-311C-4FC6-8F25-84AC46F8242F}" type="presParOf" srcId="{5CE8C1A9-BDCA-4804-B23C-574949213DE6}" destId="{E2DC1ED5-4C6A-4A46-BC8C-4D29B3C7EC71}" srcOrd="24" destOrd="0" presId="urn:microsoft.com/office/officeart/2005/8/layout/cycle8"/>
    <dgm:cxn modelId="{70DDA186-D843-40BF-95FC-5F1453B9E818}" type="presParOf" srcId="{5CE8C1A9-BDCA-4804-B23C-574949213DE6}" destId="{01E47D09-F425-42BF-8036-F8D1E4B80D2B}" srcOrd="25" destOrd="0" presId="urn:microsoft.com/office/officeart/2005/8/layout/cycle8"/>
    <dgm:cxn modelId="{CC9DF803-41FD-472E-A2C5-E4B9C8AF82E0}" type="presParOf" srcId="{5CE8C1A9-BDCA-4804-B23C-574949213DE6}" destId="{4662115E-5F67-49E9-8B98-E7CF36C43377}" srcOrd="26" destOrd="0" presId="urn:microsoft.com/office/officeart/2005/8/layout/cycle8"/>
    <dgm:cxn modelId="{3113B46F-4473-4FA7-A7EA-591A277DB44A}" type="presParOf" srcId="{5CE8C1A9-BDCA-4804-B23C-574949213DE6}" destId="{A72EBF64-2EF9-46B7-9CB3-084AFCED60BF}" srcOrd="27" destOrd="0" presId="urn:microsoft.com/office/officeart/2005/8/layout/cycle8"/>
    <dgm:cxn modelId="{74C068D7-4F0E-4687-810F-AFE83E8657B8}" type="presParOf" srcId="{5CE8C1A9-BDCA-4804-B23C-574949213DE6}" destId="{91C70D82-933D-4FBE-BDB5-373E9320EE60}" srcOrd="28" destOrd="0" presId="urn:microsoft.com/office/officeart/2005/8/layout/cycle8"/>
    <dgm:cxn modelId="{F16D571E-3D4A-4DAC-829E-D48E75A6E139}" type="presParOf" srcId="{5CE8C1A9-BDCA-4804-B23C-574949213DE6}" destId="{0F305C14-81BE-4AB9-9F4B-8B8E8826BD3D}" srcOrd="29" destOrd="0" presId="urn:microsoft.com/office/officeart/2005/8/layout/cycle8"/>
    <dgm:cxn modelId="{38D8A450-525F-45A4-ACE0-E40589B2E7BD}" type="presParOf" srcId="{5CE8C1A9-BDCA-4804-B23C-574949213DE6}" destId="{17772AF7-D0B8-47A9-8326-5EC30EB23525}" srcOrd="30" destOrd="0" presId="urn:microsoft.com/office/officeart/2005/8/layout/cycle8"/>
    <dgm:cxn modelId="{DECCAB7E-9C67-4EFE-884E-3D2B7830C07C}" type="presParOf" srcId="{5CE8C1A9-BDCA-4804-B23C-574949213DE6}" destId="{3D0E0065-659F-4BFF-B4BB-34A47E35F051}" srcOrd="31" destOrd="0" presId="urn:microsoft.com/office/officeart/2005/8/layout/cycle8"/>
    <dgm:cxn modelId="{0AF30126-0B55-42C1-BBD5-7A21FF8AB415}" type="presParOf" srcId="{5CE8C1A9-BDCA-4804-B23C-574949213DE6}" destId="{59A619BF-42C5-4F02-90ED-433FFBF75251}" srcOrd="32" destOrd="0" presId="urn:microsoft.com/office/officeart/2005/8/layout/cycle8"/>
    <dgm:cxn modelId="{1E2ED8B3-E6E4-4374-8371-A03A218F075F}" type="presParOf" srcId="{5CE8C1A9-BDCA-4804-B23C-574949213DE6}" destId="{AB438D7F-C5F0-4608-BD78-94E555063EFB}" srcOrd="33" destOrd="0" presId="urn:microsoft.com/office/officeart/2005/8/layout/cycle8"/>
    <dgm:cxn modelId="{C00D4D63-BB99-476B-BF9C-3D5655C85D56}" type="presParOf" srcId="{5CE8C1A9-BDCA-4804-B23C-574949213DE6}" destId="{380390E9-5C74-4A52-8CC9-E8693A7E52EF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FB431-369F-4F7E-A3AC-6FDB49D1A76A}">
      <dsp:nvSpPr>
        <dsp:cNvPr id="0" name=""/>
        <dsp:cNvSpPr/>
      </dsp:nvSpPr>
      <dsp:spPr>
        <a:xfrm>
          <a:off x="3251195" y="264611"/>
          <a:ext cx="3260407" cy="3260407"/>
        </a:xfrm>
        <a:prstGeom prst="pie">
          <a:avLst>
            <a:gd name="adj1" fmla="val 16200000"/>
            <a:gd name="adj2" fmla="val 1928571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1</a:t>
          </a:r>
          <a:endParaRPr lang="ru-KG" sz="3400" kern="1200" dirty="0"/>
        </a:p>
      </dsp:txBody>
      <dsp:txXfrm>
        <a:off x="4964073" y="567363"/>
        <a:ext cx="776287" cy="621029"/>
      </dsp:txXfrm>
    </dsp:sp>
    <dsp:sp modelId="{66A55B48-4B76-4F58-9407-D179DD8B67A7}">
      <dsp:nvSpPr>
        <dsp:cNvPr id="0" name=""/>
        <dsp:cNvSpPr/>
      </dsp:nvSpPr>
      <dsp:spPr>
        <a:xfrm>
          <a:off x="3326794" y="310522"/>
          <a:ext cx="3260407" cy="3260407"/>
        </a:xfrm>
        <a:prstGeom prst="pie">
          <a:avLst>
            <a:gd name="adj1" fmla="val 19285716"/>
            <a:gd name="adj2" fmla="val 77142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2</a:t>
          </a:r>
          <a:endParaRPr lang="ru-KG" sz="3400" kern="1200" dirty="0"/>
        </a:p>
      </dsp:txBody>
      <dsp:txXfrm>
        <a:off x="5541154" y="1492420"/>
        <a:ext cx="892730" cy="543401"/>
      </dsp:txXfrm>
    </dsp:sp>
    <dsp:sp modelId="{E23CC514-BAF0-4F35-B5CC-919DC67CBC55}">
      <dsp:nvSpPr>
        <dsp:cNvPr id="0" name=""/>
        <dsp:cNvSpPr/>
      </dsp:nvSpPr>
      <dsp:spPr>
        <a:xfrm>
          <a:off x="3287236" y="355151"/>
          <a:ext cx="3260407" cy="3260407"/>
        </a:xfrm>
        <a:prstGeom prst="pie">
          <a:avLst>
            <a:gd name="adj1" fmla="val 771428"/>
            <a:gd name="adj2" fmla="val 3857143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3</a:t>
          </a:r>
          <a:endParaRPr lang="ru-KG" sz="3400" kern="1200" dirty="0"/>
        </a:p>
      </dsp:txBody>
      <dsp:txXfrm>
        <a:off x="5380883" y="2286166"/>
        <a:ext cx="776287" cy="601622"/>
      </dsp:txXfrm>
    </dsp:sp>
    <dsp:sp modelId="{90BDD3ED-51E0-4D0C-97DB-F47480900B14}">
      <dsp:nvSpPr>
        <dsp:cNvPr id="0" name=""/>
        <dsp:cNvSpPr/>
      </dsp:nvSpPr>
      <dsp:spPr>
        <a:xfrm>
          <a:off x="3226686" y="384262"/>
          <a:ext cx="3260407" cy="3260407"/>
        </a:xfrm>
        <a:prstGeom prst="pie">
          <a:avLst>
            <a:gd name="adj1" fmla="val 3857226"/>
            <a:gd name="adj2" fmla="val 6942858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4</a:t>
          </a:r>
          <a:endParaRPr lang="ru-KG" sz="3400" kern="1200" dirty="0"/>
        </a:p>
      </dsp:txBody>
      <dsp:txXfrm>
        <a:off x="4478449" y="2946010"/>
        <a:ext cx="756880" cy="543401"/>
      </dsp:txXfrm>
    </dsp:sp>
    <dsp:sp modelId="{DE3AE037-C15E-46E1-A3ED-E4F6E9B30C88}">
      <dsp:nvSpPr>
        <dsp:cNvPr id="0" name=""/>
        <dsp:cNvSpPr/>
      </dsp:nvSpPr>
      <dsp:spPr>
        <a:xfrm>
          <a:off x="3166136" y="355151"/>
          <a:ext cx="3260407" cy="3260407"/>
        </a:xfrm>
        <a:prstGeom prst="pie">
          <a:avLst>
            <a:gd name="adj1" fmla="val 6942858"/>
            <a:gd name="adj2" fmla="val 10028574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6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5</a:t>
          </a:r>
          <a:endParaRPr lang="ru-KG" sz="3400" kern="1200" dirty="0"/>
        </a:p>
      </dsp:txBody>
      <dsp:txXfrm>
        <a:off x="3556608" y="2286166"/>
        <a:ext cx="776287" cy="601622"/>
      </dsp:txXfrm>
    </dsp:sp>
    <dsp:sp modelId="{808F4151-28C2-49E5-8EF8-8E92A4AE0445}">
      <dsp:nvSpPr>
        <dsp:cNvPr id="0" name=""/>
        <dsp:cNvSpPr/>
      </dsp:nvSpPr>
      <dsp:spPr>
        <a:xfrm>
          <a:off x="3150998" y="289167"/>
          <a:ext cx="3260407" cy="3260407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6</a:t>
          </a:r>
          <a:endParaRPr lang="ru-KG" sz="3400" kern="1200" dirty="0"/>
        </a:p>
      </dsp:txBody>
      <dsp:txXfrm>
        <a:off x="3304315" y="1471064"/>
        <a:ext cx="892730" cy="543401"/>
      </dsp:txXfrm>
    </dsp:sp>
    <dsp:sp modelId="{E2DC1ED5-4C6A-4A46-BC8C-4D29B3C7EC71}">
      <dsp:nvSpPr>
        <dsp:cNvPr id="0" name=""/>
        <dsp:cNvSpPr/>
      </dsp:nvSpPr>
      <dsp:spPr>
        <a:xfrm>
          <a:off x="3196308" y="264611"/>
          <a:ext cx="3260407" cy="3260407"/>
        </a:xfrm>
        <a:prstGeom prst="pie">
          <a:avLst>
            <a:gd name="adj1" fmla="val 13114284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7</a:t>
          </a:r>
          <a:endParaRPr lang="ru-KG" sz="3400" kern="1200" dirty="0"/>
        </a:p>
      </dsp:txBody>
      <dsp:txXfrm>
        <a:off x="3967550" y="567363"/>
        <a:ext cx="776287" cy="621029"/>
      </dsp:txXfrm>
    </dsp:sp>
    <dsp:sp modelId="{91C70D82-933D-4FBE-BDB5-373E9320EE60}">
      <dsp:nvSpPr>
        <dsp:cNvPr id="0" name=""/>
        <dsp:cNvSpPr/>
      </dsp:nvSpPr>
      <dsp:spPr>
        <a:xfrm>
          <a:off x="3049198" y="62776"/>
          <a:ext cx="3664076" cy="3664076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305C14-81BE-4AB9-9F4B-8B8E8826BD3D}">
      <dsp:nvSpPr>
        <dsp:cNvPr id="0" name=""/>
        <dsp:cNvSpPr/>
      </dsp:nvSpPr>
      <dsp:spPr>
        <a:xfrm>
          <a:off x="3125061" y="108920"/>
          <a:ext cx="3664076" cy="3664076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772AF7-D0B8-47A9-8326-5EC30EB23525}">
      <dsp:nvSpPr>
        <dsp:cNvPr id="0" name=""/>
        <dsp:cNvSpPr/>
      </dsp:nvSpPr>
      <dsp:spPr>
        <a:xfrm>
          <a:off x="3085449" y="153395"/>
          <a:ext cx="3664076" cy="3664076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0E0065-659F-4BFF-B4BB-34A47E35F051}">
      <dsp:nvSpPr>
        <dsp:cNvPr id="0" name=""/>
        <dsp:cNvSpPr/>
      </dsp:nvSpPr>
      <dsp:spPr>
        <a:xfrm>
          <a:off x="3024851" y="182342"/>
          <a:ext cx="3664076" cy="3664076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A619BF-42C5-4F02-90ED-433FFBF75251}">
      <dsp:nvSpPr>
        <dsp:cNvPr id="0" name=""/>
        <dsp:cNvSpPr/>
      </dsp:nvSpPr>
      <dsp:spPr>
        <a:xfrm>
          <a:off x="2964253" y="153395"/>
          <a:ext cx="3664076" cy="3664076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438D7F-C5F0-4608-BD78-94E555063EFB}">
      <dsp:nvSpPr>
        <dsp:cNvPr id="0" name=""/>
        <dsp:cNvSpPr/>
      </dsp:nvSpPr>
      <dsp:spPr>
        <a:xfrm>
          <a:off x="2949062" y="87564"/>
          <a:ext cx="3664076" cy="3664076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0390E9-5C74-4A52-8CC9-E8693A7E52EF}">
      <dsp:nvSpPr>
        <dsp:cNvPr id="0" name=""/>
        <dsp:cNvSpPr/>
      </dsp:nvSpPr>
      <dsp:spPr>
        <a:xfrm>
          <a:off x="2994636" y="62776"/>
          <a:ext cx="3664076" cy="3664076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277486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84546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6805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41219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6648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429216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11207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32432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733948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26608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5356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41551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460324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72187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5506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76087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6A087-FB79-48A3-A8E2-52047AD95F62}" type="datetimeFigureOut">
              <a:rPr lang="ru-KG" smtClean="0"/>
              <a:t>10.06.2023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46DE59F-B90F-4037-A1CD-20DC2E0F61DC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20196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FE5E01-8277-AEFA-9BEF-50A50C6A4F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accent6"/>
                </a:solidFill>
              </a:rPr>
              <a:t>Интерактивдуу</a:t>
            </a:r>
            <a:r>
              <a:rPr lang="ru-RU" dirty="0">
                <a:solidFill>
                  <a:schemeClr val="accent6"/>
                </a:solidFill>
              </a:rPr>
              <a:t> </a:t>
            </a:r>
            <a:r>
              <a:rPr lang="ru-RU" dirty="0" err="1">
                <a:solidFill>
                  <a:schemeClr val="accent6"/>
                </a:solidFill>
              </a:rPr>
              <a:t>оюн</a:t>
            </a:r>
            <a:endParaRPr lang="ru-KG" dirty="0">
              <a:solidFill>
                <a:schemeClr val="accent6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3AAB45-ACB1-B7CA-94F1-22309F9007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/>
              <a:t>Менин</a:t>
            </a:r>
            <a:r>
              <a:rPr lang="ru-RU" dirty="0"/>
              <a:t> уй </a:t>
            </a:r>
            <a:r>
              <a:rPr lang="ru-RU" dirty="0" err="1"/>
              <a:t>булоом</a:t>
            </a: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404480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24369-61A5-986C-8C50-3F84BB9A2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5A4CB5D-7B54-6BAB-F71D-3E975F99B5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3005998"/>
              </p:ext>
            </p:extLst>
          </p:nvPr>
        </p:nvGraphicFramePr>
        <p:xfrm>
          <a:off x="-552195" y="2986882"/>
          <a:ext cx="9713780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BC272A7F-70EB-4E7F-8ABC-449FA8B3FA23}"/>
              </a:ext>
            </a:extLst>
          </p:cNvPr>
          <p:cNvSpPr/>
          <p:nvPr/>
        </p:nvSpPr>
        <p:spPr>
          <a:xfrm>
            <a:off x="418744" y="3589233"/>
            <a:ext cx="2059537" cy="1589518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Старт/стоп</a:t>
            </a:r>
            <a:endParaRPr lang="ru-K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5E23018-579D-C3E0-74AF-8FA5A000E3D4}"/>
              </a:ext>
            </a:extLst>
          </p:cNvPr>
          <p:cNvSpPr/>
          <p:nvPr/>
        </p:nvSpPr>
        <p:spPr>
          <a:xfrm>
            <a:off x="699152" y="532885"/>
            <a:ext cx="1722143" cy="141263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Ага ким?</a:t>
            </a:r>
            <a:endParaRPr lang="ru-KG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829030F-9385-BCE4-7534-498AED04BDA7}"/>
              </a:ext>
            </a:extLst>
          </p:cNvPr>
          <p:cNvSpPr/>
          <p:nvPr/>
        </p:nvSpPr>
        <p:spPr>
          <a:xfrm>
            <a:off x="7673785" y="543629"/>
            <a:ext cx="1722143" cy="141263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Эже</a:t>
            </a:r>
            <a:r>
              <a:rPr lang="ru-RU" dirty="0"/>
              <a:t> ким?</a:t>
            </a:r>
            <a:endParaRPr lang="ru-KG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FA45E948-8795-4407-D435-BB5C191EDA75}"/>
              </a:ext>
            </a:extLst>
          </p:cNvPr>
          <p:cNvSpPr/>
          <p:nvPr/>
        </p:nvSpPr>
        <p:spPr>
          <a:xfrm>
            <a:off x="2413732" y="563682"/>
            <a:ext cx="1722143" cy="141263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Кожойун</a:t>
            </a:r>
            <a:r>
              <a:rPr lang="ru-RU" dirty="0"/>
              <a:t> ким?</a:t>
            </a:r>
            <a:endParaRPr lang="ru-KG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248DED1-A181-2EE5-A39F-C48EBC97F1B5}"/>
              </a:ext>
            </a:extLst>
          </p:cNvPr>
          <p:cNvSpPr/>
          <p:nvPr/>
        </p:nvSpPr>
        <p:spPr>
          <a:xfrm>
            <a:off x="4167083" y="563682"/>
            <a:ext cx="1722143" cy="141263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Бир </a:t>
            </a:r>
            <a:r>
              <a:rPr lang="ru-RU" dirty="0" err="1"/>
              <a:t>тууган</a:t>
            </a:r>
            <a:r>
              <a:rPr lang="ru-RU" dirty="0"/>
              <a:t> ким ?</a:t>
            </a:r>
            <a:endParaRPr lang="ru-KG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80F77FA-0ACC-8E2E-85D5-D94902854BA5}"/>
              </a:ext>
            </a:extLst>
          </p:cNvPr>
          <p:cNvSpPr/>
          <p:nvPr/>
        </p:nvSpPr>
        <p:spPr>
          <a:xfrm>
            <a:off x="5920434" y="576614"/>
            <a:ext cx="1722143" cy="141263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Ини ким?</a:t>
            </a:r>
            <a:endParaRPr lang="ru-KG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1744B3B-843A-4C1D-0FDC-4FC6BD71A74A}"/>
              </a:ext>
            </a:extLst>
          </p:cNvPr>
          <p:cNvSpPr/>
          <p:nvPr/>
        </p:nvSpPr>
        <p:spPr>
          <a:xfrm>
            <a:off x="5951642" y="2035420"/>
            <a:ext cx="1722143" cy="141263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Тордун</a:t>
            </a:r>
            <a:r>
              <a:rPr lang="ru-RU" dirty="0"/>
              <a:t> корку </a:t>
            </a:r>
            <a:r>
              <a:rPr lang="ru-RU" dirty="0" err="1"/>
              <a:t>кимдер</a:t>
            </a:r>
            <a:r>
              <a:rPr lang="ru-RU" dirty="0"/>
              <a:t>?</a:t>
            </a:r>
            <a:endParaRPr lang="ru-KG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58FE832-6755-4502-47DB-2D28B2CB2D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3785" y="2032975"/>
            <a:ext cx="1743607" cy="1432684"/>
          </a:xfrm>
          <a:prstGeom prst="rect">
            <a:avLst/>
          </a:prstGeom>
        </p:spPr>
      </p:pic>
      <p:sp>
        <p:nvSpPr>
          <p:cNvPr id="20" name="Дуга 19">
            <a:extLst>
              <a:ext uri="{FF2B5EF4-FFF2-40B4-BE49-F238E27FC236}">
                <a16:creationId xmlns:a16="http://schemas.microsoft.com/office/drawing/2014/main" id="{A6BAE52D-EF2E-9284-AD5C-8CF208228FA3}"/>
              </a:ext>
            </a:extLst>
          </p:cNvPr>
          <p:cNvSpPr/>
          <p:nvPr/>
        </p:nvSpPr>
        <p:spPr>
          <a:xfrm>
            <a:off x="7859373" y="2278928"/>
            <a:ext cx="1116623" cy="94077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KG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CEC274E2-B791-779D-4050-BB167A7B83FE}"/>
              </a:ext>
            </a:extLst>
          </p:cNvPr>
          <p:cNvSpPr/>
          <p:nvPr/>
        </p:nvSpPr>
        <p:spPr>
          <a:xfrm>
            <a:off x="2552348" y="696029"/>
            <a:ext cx="1722143" cy="1412631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KG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98E3A314-22B2-A523-3C29-3FCE7D3A43FA}"/>
              </a:ext>
            </a:extLst>
          </p:cNvPr>
          <p:cNvSpPr/>
          <p:nvPr/>
        </p:nvSpPr>
        <p:spPr>
          <a:xfrm>
            <a:off x="4319483" y="694562"/>
            <a:ext cx="1722143" cy="1412631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KG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40506D18-A2B7-C323-D62C-720BCDBD9535}"/>
              </a:ext>
            </a:extLst>
          </p:cNvPr>
          <p:cNvSpPr/>
          <p:nvPr/>
        </p:nvSpPr>
        <p:spPr>
          <a:xfrm>
            <a:off x="6072834" y="729014"/>
            <a:ext cx="1722143" cy="1412631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ru-KG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6AF770F5-48B8-71CF-4A0F-66BAFCE1EBE5}"/>
              </a:ext>
            </a:extLst>
          </p:cNvPr>
          <p:cNvSpPr/>
          <p:nvPr/>
        </p:nvSpPr>
        <p:spPr>
          <a:xfrm>
            <a:off x="7826185" y="696029"/>
            <a:ext cx="1722143" cy="1412631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ru-KG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B5D25265-D0B6-2761-9B38-A0BAD1B47389}"/>
              </a:ext>
            </a:extLst>
          </p:cNvPr>
          <p:cNvSpPr/>
          <p:nvPr/>
        </p:nvSpPr>
        <p:spPr>
          <a:xfrm>
            <a:off x="6032081" y="2205428"/>
            <a:ext cx="1722143" cy="1412631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bg2">
                    <a:lumMod val="10000"/>
                  </a:schemeClr>
                </a:solidFill>
              </a:rPr>
              <a:t>6</a:t>
            </a:r>
            <a:endParaRPr lang="ru-KG" sz="4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C9332EDD-51C4-BD50-F20D-019107250CD2}"/>
              </a:ext>
            </a:extLst>
          </p:cNvPr>
          <p:cNvSpPr/>
          <p:nvPr/>
        </p:nvSpPr>
        <p:spPr>
          <a:xfrm>
            <a:off x="767789" y="673792"/>
            <a:ext cx="1722143" cy="1412631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KG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E1D2CA21-C51B-7286-C0FE-7B94488B9616}"/>
              </a:ext>
            </a:extLst>
          </p:cNvPr>
          <p:cNvSpPr/>
          <p:nvPr/>
        </p:nvSpPr>
        <p:spPr>
          <a:xfrm>
            <a:off x="7826185" y="2150403"/>
            <a:ext cx="1722143" cy="1412631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KG" sz="4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5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22" grpId="0" animBg="1"/>
      <p:bldP spid="23" grpId="0" animBg="1"/>
      <p:bldP spid="23" grpId="1" animBg="1"/>
      <p:bldP spid="24" grpId="0" animBg="1"/>
      <p:bldP spid="25" grpId="0" animBg="1"/>
      <p:bldP spid="26" grpId="0" animBg="1"/>
      <p:bldP spid="28" grpId="0" animBg="1"/>
      <p:bldP spid="30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42</Words>
  <Application>Microsoft Office PowerPoint</Application>
  <PresentationFormat>Широкоэкранный</PresentationFormat>
  <Paragraphs>23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Аспект</vt:lpstr>
      <vt:lpstr>Интерактивдуу оюн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Интерактивдуу оюн</dc:title>
  <dc:creator>1</dc:creator>
  <cp:lastModifiedBy>1</cp:lastModifiedBy>
  <cp:revision>1</cp:revision>
  <dcterms:created xsi:type="dcterms:W3CDTF">2023-06-10T10:56:18Z</dcterms:created>
  <dcterms:modified xsi:type="dcterms:W3CDTF">2023-06-10T13:11:18Z</dcterms:modified>
</cp:coreProperties>
</file>