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4" r:id="rId3"/>
    <p:sldId id="268" r:id="rId4"/>
    <p:sldId id="269" r:id="rId5"/>
    <p:sldId id="270" r:id="rId6"/>
    <p:sldId id="271" r:id="rId7"/>
    <p:sldId id="272" r:id="rId8"/>
    <p:sldId id="27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36" autoAdjust="0"/>
    <p:restoredTop sz="94660"/>
  </p:normalViewPr>
  <p:slideViewPr>
    <p:cSldViewPr>
      <p:cViewPr varScale="1">
        <p:scale>
          <a:sx n="107" d="100"/>
          <a:sy n="107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C83E3-FBE2-46AD-A235-7E51B97597F5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CF9E7-BC74-419A-8E61-C81AED448D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725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5CFFD-68F9-401C-A108-8A4A1663B92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AAB16-D2B0-4C1F-91D6-67DF7F63EC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12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CCC2318-D571-4E39-A523-892F6A0730F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D9ADC-66FE-4EC8-B03F-9914A6F8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636912"/>
            <a:ext cx="7992888" cy="230425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Относительные прилагательные</a:t>
            </a:r>
            <a:endParaRPr lang="ru-RU" sz="4400" i="1" u="sng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1924" y="332656"/>
            <a:ext cx="6172200" cy="1512168"/>
          </a:xfrm>
        </p:spPr>
        <p:txBody>
          <a:bodyPr>
            <a:noAutofit/>
          </a:bodyPr>
          <a:lstStyle/>
          <a:p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80653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Относительные прилагательные обозначают признак, который относится</a:t>
            </a:r>
            <a:r>
              <a:rPr lang="ru-RU" dirty="0" smtClean="0"/>
              <a:t>:</a:t>
            </a:r>
          </a:p>
          <a:p>
            <a:pPr marL="514350" indent="-514350">
              <a:buAutoNum type="arabicPeriod"/>
            </a:pPr>
            <a:r>
              <a:rPr lang="ru-RU" dirty="0" smtClean="0"/>
              <a:t>к </a:t>
            </a:r>
            <a:r>
              <a:rPr lang="ru-RU" dirty="0"/>
              <a:t>материалу, из которого изготовлен </a:t>
            </a:r>
            <a:r>
              <a:rPr lang="ru-RU" dirty="0" smtClean="0"/>
              <a:t>предмет.</a:t>
            </a:r>
          </a:p>
          <a:p>
            <a:pPr marL="514350" indent="-514350">
              <a:buAutoNum type="arabicPeriod"/>
            </a:pPr>
            <a:r>
              <a:rPr lang="ru-RU" dirty="0"/>
              <a:t>ко </a:t>
            </a:r>
            <a:r>
              <a:rPr lang="ru-RU" dirty="0" smtClean="0"/>
              <a:t>времени</a:t>
            </a:r>
          </a:p>
          <a:p>
            <a:pPr marL="514350" indent="-514350">
              <a:buAutoNum type="arabicPeriod"/>
            </a:pPr>
            <a:r>
              <a:rPr lang="ru-RU" dirty="0"/>
              <a:t>к </a:t>
            </a:r>
            <a:r>
              <a:rPr lang="ru-RU" dirty="0" smtClean="0"/>
              <a:t>местоположению </a:t>
            </a:r>
          </a:p>
          <a:p>
            <a:pPr marL="514350" indent="-514350">
              <a:buAutoNum type="arabicPeriod"/>
            </a:pPr>
            <a:r>
              <a:rPr lang="ru-RU" dirty="0"/>
              <a:t> к </a:t>
            </a:r>
            <a:r>
              <a:rPr lang="ru-RU" dirty="0" smtClean="0"/>
              <a:t>количеству</a:t>
            </a:r>
          </a:p>
          <a:p>
            <a:pPr marL="514350" indent="-514350">
              <a:buAutoNum type="arabicPeriod"/>
            </a:pPr>
            <a:r>
              <a:rPr lang="ru-RU" dirty="0"/>
              <a:t>к </a:t>
            </a:r>
            <a:r>
              <a:rPr lang="ru-RU" dirty="0" smtClean="0"/>
              <a:t>действию</a:t>
            </a:r>
          </a:p>
          <a:p>
            <a:pPr marL="514350" indent="-514350">
              <a:buAutoNum type="arabicPeriod"/>
            </a:pPr>
            <a:r>
              <a:rPr lang="ru-RU" dirty="0"/>
              <a:t>к </a:t>
            </a:r>
            <a:r>
              <a:rPr lang="ru-RU" dirty="0" smtClean="0"/>
              <a:t>лицу</a:t>
            </a:r>
          </a:p>
          <a:p>
            <a:pPr marL="514350" indent="-514350">
              <a:buAutoNum type="arabicPeriod"/>
            </a:pPr>
            <a:r>
              <a:rPr lang="ru-RU" dirty="0"/>
              <a:t> к </a:t>
            </a:r>
            <a:r>
              <a:rPr lang="ru-RU" dirty="0" smtClean="0"/>
              <a:t>назначению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576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n w="0"/>
                <a:solidFill>
                  <a:schemeClr val="accent1"/>
                </a:solidFill>
              </a:rPr>
              <a:t>Выберите относительные прилагательные</a:t>
            </a:r>
            <a:endParaRPr lang="ru-RU" sz="3200" dirty="0">
              <a:ln w="0"/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8"/>
          <a:stretch/>
        </p:blipFill>
        <p:spPr bwMode="auto">
          <a:xfrm>
            <a:off x="179512" y="1318253"/>
            <a:ext cx="8856984" cy="5423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09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68" y="1"/>
            <a:ext cx="8712968" cy="1268760"/>
          </a:xfrm>
        </p:spPr>
        <p:txBody>
          <a:bodyPr>
            <a:noAutofit/>
          </a:bodyPr>
          <a:lstStyle/>
          <a:p>
            <a:endParaRPr lang="ru-RU" sz="40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09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22648"/>
            <a:ext cx="8784976" cy="564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2771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782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25" y="1203623"/>
            <a:ext cx="4381071" cy="5557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98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19981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0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5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1961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1024</TotalTime>
  <Words>32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Civic</vt:lpstr>
      <vt:lpstr>Презентация PowerPoint</vt:lpstr>
      <vt:lpstr>Теория</vt:lpstr>
      <vt:lpstr>Выберите относительные прилагательные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ROCKWOOL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Электронный тренажер.</dc:title>
  <dc:creator>Aleksey Kurenin (GR/G)</dc:creator>
  <cp:lastModifiedBy>Пользователь Windows</cp:lastModifiedBy>
  <cp:revision>82</cp:revision>
  <cp:lastPrinted>2017-01-23T19:55:28Z</cp:lastPrinted>
  <dcterms:created xsi:type="dcterms:W3CDTF">2017-01-15T16:35:27Z</dcterms:created>
  <dcterms:modified xsi:type="dcterms:W3CDTF">2023-06-12T06:56:20Z</dcterms:modified>
</cp:coreProperties>
</file>