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64" r:id="rId4"/>
    <p:sldId id="269" r:id="rId5"/>
    <p:sldId id="265" r:id="rId6"/>
    <p:sldId id="266" r:id="rId7"/>
    <p:sldId id="267" r:id="rId8"/>
    <p:sldId id="263" r:id="rId9"/>
    <p:sldId id="270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974B9-E697-4AC5-BBE8-BB0ABF9AF7C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2BBBC-C78A-4773-A992-71564DF05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070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13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25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989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29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48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158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12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81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05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19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8E04F-1603-4F26-827D-91DA0A6417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8571C-3DC3-411C-83C1-F79E65DC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3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71743" y="1653148"/>
            <a:ext cx="610904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rgbClr val="0066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Типы речи: </a:t>
            </a:r>
          </a:p>
          <a:p>
            <a:pPr algn="ctr"/>
            <a:r>
              <a:rPr lang="ru-RU" sz="7200" b="1" cap="all" dirty="0" smtClean="0">
                <a:ln/>
                <a:solidFill>
                  <a:srgbClr val="0066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рассуждение</a:t>
            </a:r>
          </a:p>
          <a:p>
            <a:pPr algn="ctr"/>
            <a:r>
              <a:rPr lang="ru-RU" sz="7200" b="1" cap="all" spc="0" dirty="0" smtClean="0">
                <a:ln/>
                <a:solidFill>
                  <a:srgbClr val="0066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6 класс</a:t>
            </a:r>
            <a:endParaRPr lang="ru-RU" sz="7200" b="1" cap="all" spc="0" dirty="0">
              <a:ln/>
              <a:solidFill>
                <a:srgbClr val="0066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593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текстом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262626"/>
                </a:solidFill>
                <a:latin typeface="robotoregular"/>
              </a:rPr>
              <a:t>Лайки – поистине универсальные собаки. В тайге они помогают добывать пушного зверя, но могут охотиться на птицу и крупного зверя – лося, медведя. Ездовые лайки, запряжённые в особые сани – нарты, перевозят людей и грузы в северных районах. Эти собаки очень выносливы и сообразительны, но независимы и для содержания в городе мало подходят.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06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текстом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Лев – царь зверей. Ему присуще то, что присуще царям – сила, власть, достоинство, благородство, а также невероятное попечение о семье.</a:t>
            </a:r>
          </a:p>
          <a:p>
            <a:pPr marL="0" indent="0">
              <a:buNone/>
            </a:pPr>
            <a:r>
              <a:rPr lang="ru-RU" dirty="0"/>
              <a:t>Только львам свойственно полное подчинение закону. За этим строго следит глава </a:t>
            </a:r>
            <a:r>
              <a:rPr lang="ru-RU" dirty="0" err="1"/>
              <a:t>прайда</a:t>
            </a:r>
            <a:r>
              <a:rPr lang="ru-RU" dirty="0"/>
              <a:t> – отец семейства. Никогда лев не обидит животное, даже слабое, если он не на охоте. А после удачной охоты львы отдыхать могут и неделю.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28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6327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647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тип речи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32048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964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тип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robotoregular"/>
              </a:rPr>
              <a:t>У графитовых карандашей было два недостатка: они пачкали пальцы и быстро ломались. Тогда придумали обматывать их тесьмой. А для большей прочности графит смешивали с серой, смолой, сурьмой (полуметалл). Потом научились делать графитовые стержни различной твёрдости. Для этого добавляли глину и полученную смесь обжигали в печи.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86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969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72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245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Этапы построения текста рассуждения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87" y="1591558"/>
            <a:ext cx="5035633" cy="1261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" t="6669" b="-1"/>
          <a:stretch/>
        </p:blipFill>
        <p:spPr bwMode="auto">
          <a:xfrm>
            <a:off x="611560" y="3284984"/>
            <a:ext cx="6566223" cy="131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5040560" cy="134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510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выражение может быть тезисом в тексте  рассуждение?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" t="37157" r="1174" b="28475"/>
          <a:stretch/>
        </p:blipFill>
        <p:spPr bwMode="auto">
          <a:xfrm>
            <a:off x="251520" y="1628800"/>
            <a:ext cx="8016537" cy="89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15014" r="1269"/>
          <a:stretch/>
        </p:blipFill>
        <p:spPr bwMode="auto">
          <a:xfrm>
            <a:off x="251520" y="2840854"/>
            <a:ext cx="7992888" cy="94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313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0648"/>
            <a:ext cx="822960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0235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96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Определите тип речи</vt:lpstr>
      <vt:lpstr>Определите тип речи</vt:lpstr>
      <vt:lpstr>Презентация PowerPoint</vt:lpstr>
      <vt:lpstr>Презентация PowerPoint</vt:lpstr>
      <vt:lpstr>Этапы построения текста рассуждения</vt:lpstr>
      <vt:lpstr>Какое выражение может быть тезисом в тексте  рассуждение?</vt:lpstr>
      <vt:lpstr>Презентация PowerPoint</vt:lpstr>
      <vt:lpstr>Работа с текстом</vt:lpstr>
      <vt:lpstr>Работа с текстом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Пользователь Windows</cp:lastModifiedBy>
  <cp:revision>21</cp:revision>
  <dcterms:created xsi:type="dcterms:W3CDTF">2015-11-29T07:50:02Z</dcterms:created>
  <dcterms:modified xsi:type="dcterms:W3CDTF">2023-06-12T07:14:35Z</dcterms:modified>
</cp:coreProperties>
</file>