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068960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Нравственно-патриотическое воспитание детей младшего дошкольного возраста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38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 патриотических чувств у дошкольников происходит в следующей последовательности: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воспитывается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любовь к родителям, родному дому, детскому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затем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 окружающему его миру, городу,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стране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10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cap="small" dirty="0" smtClean="0">
                <a:latin typeface="Times New Roman" pitchFamily="18" charset="0"/>
                <a:cs typeface="Times New Roman" pitchFamily="18" charset="0"/>
              </a:rPr>
              <a:t>родная семья</a:t>
            </a:r>
            <a:endParaRPr lang="ru-RU" cap="sm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20230607_0735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643050"/>
            <a:ext cx="3214678" cy="2411009"/>
          </a:xfrm>
          <a:prstGeom prst="rect">
            <a:avLst/>
          </a:prstGeom>
        </p:spPr>
      </p:pic>
      <p:pic>
        <p:nvPicPr>
          <p:cNvPr id="8" name="Рисунок 7" descr="IMG_20230607_0735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09" y="2285992"/>
            <a:ext cx="4190997" cy="314324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175272"/>
            <a:ext cx="3550105" cy="2662579"/>
          </a:xfrm>
        </p:spPr>
      </p:pic>
    </p:spTree>
    <p:extLst>
      <p:ext uri="{BB962C8B-B14F-4D97-AF65-F5344CB8AC3E}">
        <p14:creationId xmlns:p14="http://schemas.microsoft.com/office/powerpoint/2010/main" xmlns="" val="2777132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cap="small" dirty="0" smtClean="0">
                <a:latin typeface="Times New Roman" pitchFamily="18" charset="0"/>
                <a:cs typeface="Times New Roman" pitchFamily="18" charset="0"/>
              </a:rPr>
              <a:t>родной город </a:t>
            </a:r>
            <a:endParaRPr lang="ru-RU" cap="sm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1" y="1643050"/>
            <a:ext cx="3905276" cy="2928958"/>
          </a:xfrm>
        </p:spPr>
      </p:pic>
      <p:pic>
        <p:nvPicPr>
          <p:cNvPr id="5" name="Рисунок 4" descr="IMG_20230607_073522.jpg"/>
          <p:cNvPicPr>
            <a:picLocks noChangeAspect="1"/>
          </p:cNvPicPr>
          <p:nvPr/>
        </p:nvPicPr>
        <p:blipFill>
          <a:blip r:embed="rId3" cstate="print"/>
          <a:srcRect l="18042" r="10824"/>
          <a:stretch>
            <a:fillRect/>
          </a:stretch>
        </p:blipFill>
        <p:spPr>
          <a:xfrm rot="5400000">
            <a:off x="4744703" y="2767277"/>
            <a:ext cx="3726557" cy="392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31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ru-RU" cap="small" dirty="0" smtClean="0">
                <a:latin typeface="Times New Roman" pitchFamily="18" charset="0"/>
                <a:cs typeface="Times New Roman" pitchFamily="18" charset="0"/>
              </a:rPr>
              <a:t>родная природа </a:t>
            </a:r>
            <a:endParaRPr lang="ru-RU" cap="sm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977345"/>
            <a:ext cx="3888432" cy="2916324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8004" y="1988840"/>
            <a:ext cx="3851920" cy="28889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077072"/>
            <a:ext cx="3528392" cy="264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6150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ru-RU" cap="small" dirty="0" smtClean="0">
                <a:latin typeface="Times New Roman" pitchFamily="18" charset="0"/>
                <a:cs typeface="Times New Roman" pitchFamily="18" charset="0"/>
              </a:rPr>
              <a:t>родная </a:t>
            </a:r>
            <a:r>
              <a:rPr lang="ru-RU" cap="small" dirty="0">
                <a:latin typeface="Times New Roman" pitchFamily="18" charset="0"/>
                <a:cs typeface="Times New Roman" pitchFamily="18" charset="0"/>
              </a:rPr>
              <a:t>страна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365104"/>
            <a:ext cx="3223236" cy="241742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4269111"/>
            <a:ext cx="3275856" cy="2456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132856"/>
            <a:ext cx="3371867" cy="25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432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cap="small" dirty="0" smtClean="0">
                <a:latin typeface="Times New Roman" pitchFamily="18" charset="0"/>
                <a:cs typeface="Times New Roman" pitchFamily="18" charset="0"/>
              </a:rPr>
              <a:t>родная культура</a:t>
            </a:r>
            <a:endParaRPr lang="ru-RU" cap="sm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772816"/>
            <a:ext cx="3744416" cy="2808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4293096"/>
            <a:ext cx="3275856" cy="24568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5049" y="4185084"/>
            <a:ext cx="3419872" cy="256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772816"/>
            <a:ext cx="3635896" cy="27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83940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17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Нравственно-патриотическое воспитание детей младшего дошкольного возраста </vt:lpstr>
      <vt:lpstr>Слайд 2</vt:lpstr>
      <vt:lpstr>родная семья</vt:lpstr>
      <vt:lpstr>родной город </vt:lpstr>
      <vt:lpstr>родная природа </vt:lpstr>
      <vt:lpstr>родная страна</vt:lpstr>
      <vt:lpstr>родная культура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Нравственно-патриотическое воспитание детей младшего дошкольного возраста </dc:title>
  <dc:creator>Дарья9224 Бабичева</dc:creator>
  <cp:lastModifiedBy>777</cp:lastModifiedBy>
  <cp:revision>7</cp:revision>
  <dcterms:created xsi:type="dcterms:W3CDTF">2023-05-13T11:38:35Z</dcterms:created>
  <dcterms:modified xsi:type="dcterms:W3CDTF">2013-02-10T02:15:16Z</dcterms:modified>
</cp:coreProperties>
</file>