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92" r:id="rId2"/>
    <p:sldId id="323" r:id="rId3"/>
    <p:sldId id="325" r:id="rId4"/>
    <p:sldId id="324" r:id="rId5"/>
    <p:sldId id="305" r:id="rId6"/>
    <p:sldId id="306" r:id="rId7"/>
    <p:sldId id="307" r:id="rId8"/>
    <p:sldId id="308" r:id="rId9"/>
    <p:sldId id="309" r:id="rId10"/>
    <p:sldId id="260" r:id="rId11"/>
    <p:sldId id="277" r:id="rId12"/>
    <p:sldId id="310" r:id="rId13"/>
    <p:sldId id="311" r:id="rId14"/>
    <p:sldId id="326" r:id="rId15"/>
    <p:sldId id="313" r:id="rId16"/>
    <p:sldId id="312" r:id="rId17"/>
    <p:sldId id="327" r:id="rId18"/>
    <p:sldId id="328" r:id="rId19"/>
    <p:sldId id="329" r:id="rId20"/>
    <p:sldId id="330" r:id="rId21"/>
    <p:sldId id="331" r:id="rId22"/>
    <p:sldId id="332" r:id="rId23"/>
    <p:sldId id="314" r:id="rId24"/>
    <p:sldId id="320" r:id="rId25"/>
    <p:sldId id="315" r:id="rId26"/>
    <p:sldId id="316" r:id="rId27"/>
    <p:sldId id="317" r:id="rId28"/>
    <p:sldId id="318" r:id="rId29"/>
    <p:sldId id="319" r:id="rId30"/>
    <p:sldId id="32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420888"/>
            <a:ext cx="648072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E5A776-3F97-4299-AFB8-9607DF94E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DABD1B4-9E57-4BD4-81F5-AD9997A239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4F6626D-2242-4C34-83D2-02E98BEF5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8123AF0-EA6C-459B-B732-DB2D79C0F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1CC6188-CFB6-43C2-9349-FD96859CE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9823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79512" y="191549"/>
            <a:ext cx="885698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259632" y="1556792"/>
            <a:ext cx="712879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1549"/>
            <a:ext cx="885698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1556792"/>
            <a:ext cx="712879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48;&#1085;&#1090;&#1077;&#1088;&#1085;&#1077;&#1090;-&#1088;&#1077;&#1089;&#1091;&#1088;&#1089;&#1099;%20&#1085;&#1072;%20&#1072;&#1085;&#1075;..pptx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millionstatusov.ru/aut/suntszy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learnenglishkids.britishcouncil.org/ru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englishteens.britishcouncil.org/study-break/games" TargetMode="External"/><Relationship Id="rId2" Type="http://schemas.openxmlformats.org/officeDocument/2006/relationships/hyperlink" Target="https://translate.google.com/translate?hl=ru&amp;sl=en&amp;u=https://learnenglishteens.britishcouncil.org/study-break/games&amp;prev=search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68760"/>
            <a:ext cx="5076056" cy="4247317"/>
          </a:xfrm>
        </p:spPr>
        <p:txBody>
          <a:bodyPr wrap="square" anchor="t" anchorCtr="1">
            <a:spAutoFit/>
          </a:bodyPr>
          <a:lstStyle/>
          <a:p>
            <a:r>
              <a:rPr lang="ru-RU" sz="5400" b="1" dirty="0" smtClean="0">
                <a:hlinkClick r:id="rId2" action="ppaction://hlinkpres?slideindex=1&amp;slidetitle="/>
              </a:rPr>
              <a:t>Интерактивные ресурсы на уроках иностранного языка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157192"/>
            <a:ext cx="6400800" cy="720080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1026" name="Picture 2" descr="C:\Users\snv\Desktop\d719f0_c0af4118e058450faea82affb8c6f05e_mv2_d_1659_2557_s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4534"/>
            <a:ext cx="3768948" cy="65548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2113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https://quizlet.com/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8050085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 smtClean="0"/>
              <a:t>онлайн-платформа</a:t>
            </a:r>
            <a:r>
              <a:rPr lang="ru-RU" dirty="0" smtClean="0"/>
              <a:t> для обучения,</a:t>
            </a:r>
            <a:r>
              <a:rPr lang="ru-RU" b="1" dirty="0" smtClean="0"/>
              <a:t> </a:t>
            </a:r>
            <a:r>
              <a:rPr lang="ru-RU" dirty="0" smtClean="0"/>
              <a:t>для быстрого создания тестов, которые помогут запомнить любой материал разными способами (на слух, написание и т.д.). </a:t>
            </a:r>
          </a:p>
          <a:p>
            <a:r>
              <a:rPr lang="ru-RU" dirty="0" smtClean="0"/>
              <a:t>Данную программу можно использовать не только по тематикам (Одежда. Семья, Школа). Но и самое главное по модулям </a:t>
            </a:r>
            <a:r>
              <a:rPr lang="en-US" dirty="0" smtClean="0"/>
              <a:t>Spotlight</a:t>
            </a:r>
            <a:r>
              <a:rPr lang="ru-RU" dirty="0" smtClean="0"/>
              <a:t> для всех классов.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en-US" dirty="0" smtClean="0"/>
          </a:p>
        </p:txBody>
      </p:sp>
      <p:pic>
        <p:nvPicPr>
          <p:cNvPr id="4098" name="Picture 2" descr="C:\Users\snv\Desktop\quizlet-7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6048672" cy="1656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mtClean="0"/>
              <a:t>Инструмент создания </a:t>
            </a:r>
            <a:r>
              <a:rPr lang="ru-RU" b="1" dirty="0" smtClean="0"/>
              <a:t>интерактивных рабочих листов</a:t>
            </a:r>
            <a:endParaRPr lang="ru-RU" dirty="0"/>
          </a:p>
        </p:txBody>
      </p:sp>
      <p:pic>
        <p:nvPicPr>
          <p:cNvPr id="4" name="Содержимое 3" descr="Без названия (6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8064" y="1844823"/>
            <a:ext cx="3240360" cy="3575017"/>
          </a:xfrm>
        </p:spPr>
      </p:pic>
      <p:pic>
        <p:nvPicPr>
          <p:cNvPr id="6" name="Рисунок 5" descr="images (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5" y="1700808"/>
            <a:ext cx="4368485" cy="16561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создания </a:t>
            </a:r>
            <a:r>
              <a:rPr lang="ru-RU" dirty="0" err="1" smtClean="0"/>
              <a:t>аккаунта</a:t>
            </a:r>
            <a:r>
              <a:rPr lang="ru-RU" dirty="0" smtClean="0"/>
              <a:t> необходимо:</a:t>
            </a:r>
            <a:endParaRPr lang="ru-RU" dirty="0"/>
          </a:p>
        </p:txBody>
      </p:sp>
      <p:pic>
        <p:nvPicPr>
          <p:cNvPr id="6" name="Содержимое 5" descr="cdd5ffdd008056fce213445dc5b7639abc142ea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03652" y="1557338"/>
            <a:ext cx="6239933" cy="4679950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Интерфейс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91276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Создание интерактивного рабочего листа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2221398"/>
            <a:ext cx="7129462" cy="3351829"/>
          </a:xfrm>
        </p:spPr>
      </p:pic>
    </p:spTree>
    <p:extLst>
      <p:ext uri="{BB962C8B-B14F-4D97-AF65-F5344CB8AC3E}">
        <p14:creationId xmlns="" xmlns:p14="http://schemas.microsoft.com/office/powerpoint/2010/main" val="2112401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Действия с рабочим листом</a:t>
            </a:r>
            <a:endParaRPr lang="ru-RU" dirty="0"/>
          </a:p>
        </p:txBody>
      </p:sp>
      <p:pic>
        <p:nvPicPr>
          <p:cNvPr id="4" name="Содержимое 3" descr="imag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8064" y="3861048"/>
            <a:ext cx="3462200" cy="2664271"/>
          </a:xfrm>
        </p:spPr>
      </p:pic>
      <p:pic>
        <p:nvPicPr>
          <p:cNvPr id="6" name="Рисунок 5" descr="images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412776"/>
            <a:ext cx="3960440" cy="3168352"/>
          </a:xfrm>
          <a:prstGeom prst="rect">
            <a:avLst/>
          </a:prstGeom>
        </p:spPr>
      </p:pic>
      <p:pic>
        <p:nvPicPr>
          <p:cNvPr id="10" name="Рисунок 9" descr="images (2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484784"/>
            <a:ext cx="2664296" cy="20299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заданий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113721"/>
            <a:ext cx="7129462" cy="3567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заданий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060848"/>
            <a:ext cx="7129462" cy="356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Рабочий лист, настройки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916832"/>
            <a:ext cx="7129462" cy="3649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Популярные интерактивные (интернет) ресурсы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British council (</a:t>
            </a:r>
            <a:r>
              <a:rPr lang="en-US" dirty="0" err="1" smtClean="0"/>
              <a:t>teens,kids</a:t>
            </a:r>
            <a:r>
              <a:rPr lang="en-US" dirty="0" smtClean="0"/>
              <a:t>), </a:t>
            </a:r>
            <a:r>
              <a:rPr lang="en-US" dirty="0" err="1" smtClean="0"/>
              <a:t>Kahoot</a:t>
            </a:r>
            <a:r>
              <a:rPr lang="en-US" dirty="0" smtClean="0"/>
              <a:t>, </a:t>
            </a:r>
            <a:r>
              <a:rPr lang="en-US" dirty="0" err="1" smtClean="0"/>
              <a:t>IslCollective</a:t>
            </a:r>
            <a:r>
              <a:rPr lang="en-US" dirty="0" smtClean="0"/>
              <a:t>, </a:t>
            </a:r>
            <a:r>
              <a:rPr lang="en-US" dirty="0" err="1" smtClean="0"/>
              <a:t>Quizlet</a:t>
            </a:r>
            <a:r>
              <a:rPr lang="en-US" dirty="0" smtClean="0"/>
              <a:t>, </a:t>
            </a:r>
            <a:r>
              <a:rPr lang="en-US" dirty="0" err="1" smtClean="0"/>
              <a:t>Wizer.me</a:t>
            </a:r>
            <a:r>
              <a:rPr lang="en-US" dirty="0" smtClean="0"/>
              <a:t>, Webinar meetings, </a:t>
            </a:r>
            <a:r>
              <a:rPr lang="en-US" dirty="0" err="1" smtClean="0"/>
              <a:t>wordart</a:t>
            </a:r>
            <a:r>
              <a:rPr lang="en-US" dirty="0" smtClean="0"/>
              <a:t>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Настройки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844824"/>
            <a:ext cx="7129462" cy="373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Ученикам. Доступ по ссылке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993983"/>
            <a:ext cx="7129462" cy="380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Ученикам. 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841158"/>
            <a:ext cx="7129462" cy="411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Мои рабочие листы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2235947"/>
            <a:ext cx="7129462" cy="3322731"/>
          </a:xfrm>
        </p:spPr>
      </p:pic>
    </p:spTree>
    <p:extLst>
      <p:ext uri="{BB962C8B-B14F-4D97-AF65-F5344CB8AC3E}">
        <p14:creationId xmlns="" xmlns:p14="http://schemas.microsoft.com/office/powerpoint/2010/main" val="9598673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Интерактивный рабочий лист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2074130"/>
            <a:ext cx="7129462" cy="3646365"/>
          </a:xfrm>
        </p:spPr>
      </p:pic>
    </p:spTree>
    <p:extLst>
      <p:ext uri="{BB962C8B-B14F-4D97-AF65-F5344CB8AC3E}">
        <p14:creationId xmlns="" xmlns:p14="http://schemas.microsoft.com/office/powerpoint/2010/main" val="11170012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Настройки интерактивного РЛ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2193982"/>
            <a:ext cx="7129462" cy="3406661"/>
          </a:xfrm>
        </p:spPr>
      </p:pic>
    </p:spTree>
    <p:extLst>
      <p:ext uri="{BB962C8B-B14F-4D97-AF65-F5344CB8AC3E}">
        <p14:creationId xmlns="" xmlns:p14="http://schemas.microsoft.com/office/powerpoint/2010/main" val="37646098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(оценка)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2172005"/>
            <a:ext cx="7129462" cy="3450616"/>
          </a:xfrm>
        </p:spPr>
      </p:pic>
    </p:spTree>
    <p:extLst>
      <p:ext uri="{BB962C8B-B14F-4D97-AF65-F5344CB8AC3E}">
        <p14:creationId xmlns="" xmlns:p14="http://schemas.microsoft.com/office/powerpoint/2010/main" val="3225044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Ошибки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2203183"/>
            <a:ext cx="7129462" cy="3388259"/>
          </a:xfrm>
        </p:spPr>
      </p:pic>
    </p:spTree>
    <p:extLst>
      <p:ext uri="{BB962C8B-B14F-4D97-AF65-F5344CB8AC3E}">
        <p14:creationId xmlns="" xmlns:p14="http://schemas.microsoft.com/office/powerpoint/2010/main" val="33302606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 на открытый вопрос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2212760"/>
            <a:ext cx="7129462" cy="3369105"/>
          </a:xfrm>
        </p:spPr>
      </p:pic>
    </p:spTree>
    <p:extLst>
      <p:ext uri="{BB962C8B-B14F-4D97-AF65-F5344CB8AC3E}">
        <p14:creationId xmlns="" xmlns:p14="http://schemas.microsoft.com/office/powerpoint/2010/main" val="13983971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Обучающиеся (результаты)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2246771"/>
            <a:ext cx="7129462" cy="3301083"/>
          </a:xfrm>
        </p:spPr>
      </p:pic>
    </p:spTree>
    <p:extLst>
      <p:ext uri="{BB962C8B-B14F-4D97-AF65-F5344CB8AC3E}">
        <p14:creationId xmlns="" xmlns:p14="http://schemas.microsoft.com/office/powerpoint/2010/main" val="36751134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Интерактивные ресурсы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1412776"/>
            <a:ext cx="6297283" cy="410009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Благодарю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учении нельзя останавливаться.</a:t>
            </a:r>
          </a:p>
          <a:p>
            <a:pPr>
              <a:buNone/>
            </a:pPr>
            <a:r>
              <a:rPr lang="ru-RU" dirty="0" smtClean="0"/>
              <a:t> </a:t>
            </a:r>
            <a:r>
              <a:rPr lang="ru-RU" dirty="0" err="1" smtClean="0">
                <a:hlinkClick r:id="rId2" tooltip="Автор: Сюнь-цзы"/>
              </a:rPr>
              <a:t>Сюнь-цзы</a:t>
            </a:r>
            <a:r>
              <a:rPr lang="ru-RU" dirty="0" smtClean="0"/>
              <a:t> (Один из крупнейших философов древнего Китая)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88220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https://wordart.com/create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Рисунок 4" descr="Без названия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2492897"/>
            <a:ext cx="2376264" cy="2304256"/>
          </a:xfrm>
          <a:prstGeom prst="rect">
            <a:avLst/>
          </a:prstGeom>
        </p:spPr>
      </p:pic>
      <p:pic>
        <p:nvPicPr>
          <p:cNvPr id="6" name="Рисунок 5" descr="Klassichieskoie oblako #5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700808"/>
            <a:ext cx="8220075" cy="36004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u="sng" dirty="0">
                <a:hlinkClick r:id="rId2"/>
              </a:rPr>
              <a:t>https://learnenglishkids.britishcouncil.org ›</a:t>
            </a:r>
            <a:r>
              <a:rPr lang="en-US" sz="3600" u="sng" dirty="0">
                <a:hlinkClick r:id="rId2"/>
              </a:rPr>
              <a:t> </a:t>
            </a:r>
            <a:r>
              <a:rPr lang="en-US" sz="3600" u="sng" dirty="0"/>
              <a:t/>
            </a:r>
            <a:br>
              <a:rPr lang="en-US" sz="3600" u="sng" dirty="0"/>
            </a:br>
            <a:endParaRPr lang="en-US" sz="3600" u="sng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58888" y="1893130"/>
            <a:ext cx="7129462" cy="40083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86065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err="1" smtClean="0"/>
              <a:t>LearnEnglish</a:t>
            </a:r>
            <a:r>
              <a:rPr lang="en-US" sz="3200" dirty="0" smtClean="0"/>
              <a:t> Kids-</a:t>
            </a:r>
            <a:r>
              <a:rPr lang="ru-RU" sz="3200" dirty="0" smtClean="0"/>
              <a:t>это сайт британского совета для детей со всего мира, которые изучают английский язык как иностранный</a:t>
            </a:r>
            <a:endParaRPr lang="ru-RU" sz="32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8888" y="1893130"/>
            <a:ext cx="7129462" cy="40083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1739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Free games, songs, activities</a:t>
            </a:r>
            <a:endParaRPr lang="ru-RU" sz="40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8888" y="1893130"/>
            <a:ext cx="7129462" cy="40083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84712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worksheets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554461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114386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hlinkClick r:id="rId2"/>
              </a:rPr>
              <a:t/>
            </a:r>
            <a:br>
              <a:rPr lang="en-US" dirty="0">
                <a:hlinkClick r:id="rId2"/>
              </a:rPr>
            </a:br>
            <a:r>
              <a:rPr lang="en-US" sz="3600" dirty="0">
                <a:hlinkClick r:id="rId3"/>
              </a:rPr>
              <a:t>https://learnenglishteens.britishcouncil.org </a:t>
            </a:r>
            <a:r>
              <a:rPr lang="en-US" dirty="0">
                <a:hlinkClick r:id="rId3"/>
              </a:rPr>
              <a:t>› </a:t>
            </a:r>
            <a:r>
              <a:rPr lang="en-US" sz="3600" dirty="0">
                <a:hlinkClick r:id="rId3"/>
              </a:rPr>
              <a:t>games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78246"/>
            <a:ext cx="8114606" cy="456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301583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znocvetnie-bokovie-shtrihi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raznocvetnie-bokovie-shtrihi</Template>
  <TotalTime>298</TotalTime>
  <Words>182</Words>
  <Application>Microsoft Office PowerPoint</Application>
  <PresentationFormat>Экран (4:3)</PresentationFormat>
  <Paragraphs>48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raznocvetnie-bokovie-shtrihi</vt:lpstr>
      <vt:lpstr>Интерактивные ресурсы на уроках иностранного языка</vt:lpstr>
      <vt:lpstr>Популярные интерактивные (интернет) ресурсы</vt:lpstr>
      <vt:lpstr>Интерактивные ресурсы</vt:lpstr>
      <vt:lpstr>https://wordart.com/create</vt:lpstr>
      <vt:lpstr>https://learnenglishkids.britishcouncil.org ›  </vt:lpstr>
      <vt:lpstr>LearnEnglish Kids-это сайт британского совета для детей со всего мира, которые изучают английский язык как иностранный</vt:lpstr>
      <vt:lpstr>Free games, songs, activities</vt:lpstr>
      <vt:lpstr>worksheets</vt:lpstr>
      <vt:lpstr> https://learnenglishteens.britishcouncil.org › games</vt:lpstr>
      <vt:lpstr>https://quizlet.com/</vt:lpstr>
      <vt:lpstr>Слайд 11</vt:lpstr>
      <vt:lpstr>Инструмент создания интерактивных рабочих листов</vt:lpstr>
      <vt:lpstr>Для создания аккаунта необходимо:</vt:lpstr>
      <vt:lpstr>Интерфейс</vt:lpstr>
      <vt:lpstr>Создание интерактивного рабочего листа</vt:lpstr>
      <vt:lpstr>Действия с рабочим листом</vt:lpstr>
      <vt:lpstr>Типы заданий</vt:lpstr>
      <vt:lpstr>Типы заданий</vt:lpstr>
      <vt:lpstr>Рабочий лист, настройки</vt:lpstr>
      <vt:lpstr>Настройки</vt:lpstr>
      <vt:lpstr>Ученикам. Доступ по ссылке</vt:lpstr>
      <vt:lpstr>Ученикам. </vt:lpstr>
      <vt:lpstr>Мои рабочие листы</vt:lpstr>
      <vt:lpstr>Интерактивный рабочий лист</vt:lpstr>
      <vt:lpstr>Настройки интерактивного РЛ</vt:lpstr>
      <vt:lpstr>Результаты (оценка)</vt:lpstr>
      <vt:lpstr>Ошибки</vt:lpstr>
      <vt:lpstr>Ответы на открытый вопрос</vt:lpstr>
      <vt:lpstr>Обучающиеся (результаты)</vt:lpstr>
      <vt:lpstr>Благодарю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KL</dc:creator>
  <cp:lastModifiedBy>Dimarik-Komarik</cp:lastModifiedBy>
  <cp:revision>56</cp:revision>
  <dcterms:created xsi:type="dcterms:W3CDTF">2019-08-26T16:41:43Z</dcterms:created>
  <dcterms:modified xsi:type="dcterms:W3CDTF">2022-11-01T11:51:28Z</dcterms:modified>
</cp:coreProperties>
</file>