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5301209"/>
            <a:ext cx="8856984" cy="1080120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79512" y="123199"/>
            <a:ext cx="6552728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999381"/>
            <a:ext cx="4248472" cy="4525963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999381"/>
            <a:ext cx="4248472" cy="4525963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3199"/>
            <a:ext cx="6552728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988840"/>
            <a:ext cx="828092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2060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060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5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День Космонавтики</a:t>
            </a:r>
            <a:endParaRPr lang="ru-RU" dirty="0">
              <a:solidFill>
                <a:schemeClr val="bg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3886200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 «Космические мультфильмы»: Тайна третьей</a:t>
            </a: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Планеты, Белка и Стрелка.</a:t>
            </a:r>
            <a:endParaRPr lang="ru-RU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869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Спутник 5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492" y="2636912"/>
            <a:ext cx="5979508" cy="336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51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178" y="1989138"/>
            <a:ext cx="6377743" cy="431958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№2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605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Да, повесть Кира Булычева</a:t>
            </a:r>
          </a:p>
          <a:p>
            <a:r>
              <a:rPr lang="ru-RU" dirty="0" smtClean="0"/>
              <a:t>Нет, это только мультфильм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Правда ли, что мультфильм снят по мотивам известной повести?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883344"/>
            <a:ext cx="3505122" cy="197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16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Да, повесть Кира </a:t>
            </a:r>
            <a:r>
              <a:rPr lang="ru-RU" dirty="0" smtClean="0"/>
              <a:t>Булычева </a:t>
            </a:r>
            <a:r>
              <a:rPr lang="ru-RU" dirty="0"/>
              <a:t>"Путешествие Алисы"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390" y="2708920"/>
            <a:ext cx="4947438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73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оиски </a:t>
            </a:r>
            <a:r>
              <a:rPr lang="ru-RU" dirty="0"/>
              <a:t>новых видов животных </a:t>
            </a:r>
            <a:r>
              <a:rPr lang="ru-RU" dirty="0" smtClean="0"/>
              <a:t>для</a:t>
            </a:r>
            <a:r>
              <a:rPr lang="ru-RU" dirty="0"/>
              <a:t> </a:t>
            </a:r>
            <a:r>
              <a:rPr lang="ru-RU" dirty="0" smtClean="0"/>
              <a:t>Московского Космического зоопарка.</a:t>
            </a:r>
          </a:p>
          <a:p>
            <a:r>
              <a:rPr lang="ru-RU" dirty="0" smtClean="0"/>
              <a:t>Исследование</a:t>
            </a:r>
            <a:r>
              <a:rPr lang="ru-RU" b="1" dirty="0" smtClean="0"/>
              <a:t> </a:t>
            </a:r>
            <a:r>
              <a:rPr lang="ru-RU" dirty="0" smtClean="0"/>
              <a:t>новых планет.</a:t>
            </a:r>
          </a:p>
          <a:p>
            <a:r>
              <a:rPr lang="ru-RU" dirty="0" smtClean="0"/>
              <a:t>Исследование Третьей Планеты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Цель экспедиции главных героев мультфильма?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151298"/>
            <a:ext cx="2808312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9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Поиски новых видов животных для Московского Космического зоопарка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717032"/>
            <a:ext cx="2952328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98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Алиса и профессор Селезнев</a:t>
            </a:r>
          </a:p>
          <a:p>
            <a:r>
              <a:rPr lang="ru-RU" dirty="0" err="1" smtClean="0"/>
              <a:t>Блук</a:t>
            </a:r>
            <a:r>
              <a:rPr lang="ru-RU" dirty="0" smtClean="0"/>
              <a:t> и Алиса</a:t>
            </a:r>
          </a:p>
          <a:p>
            <a:r>
              <a:rPr lang="ru-RU" dirty="0" smtClean="0"/>
              <a:t>Профессор и Алиса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зову главных </a:t>
            </a:r>
            <a:r>
              <a:rPr lang="ru-RU" dirty="0" err="1" smtClean="0"/>
              <a:t>героев:папу</a:t>
            </a:r>
            <a:r>
              <a:rPr lang="ru-RU" dirty="0" smtClean="0"/>
              <a:t> и дочь?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356992"/>
            <a:ext cx="360040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297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Алиса и профессор Селезнев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636912"/>
            <a:ext cx="3652838" cy="3535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7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Весельчак и Глот</a:t>
            </a:r>
          </a:p>
          <a:p>
            <a:r>
              <a:rPr lang="ru-RU" dirty="0" err="1" smtClean="0"/>
              <a:t>Блук</a:t>
            </a:r>
            <a:r>
              <a:rPr lang="ru-RU" dirty="0" smtClean="0"/>
              <a:t> и Глот</a:t>
            </a:r>
          </a:p>
          <a:p>
            <a:r>
              <a:rPr lang="ru-RU" dirty="0" smtClean="0"/>
              <a:t>Весельчак У и Глот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  пиратов?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708920"/>
            <a:ext cx="4104456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33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Весельчак У и Глот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068959"/>
            <a:ext cx="5241776" cy="324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16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№1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256" y="1989138"/>
            <a:ext cx="4319587" cy="4319587"/>
          </a:xfrm>
        </p:spPr>
      </p:pic>
    </p:spTree>
    <p:extLst>
      <p:ext uri="{BB962C8B-B14F-4D97-AF65-F5344CB8AC3E}">
        <p14:creationId xmlns:p14="http://schemas.microsoft.com/office/powerpoint/2010/main" val="150220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Птицу Говорун</a:t>
            </a:r>
          </a:p>
          <a:p>
            <a:r>
              <a:rPr lang="ru-RU" dirty="0" smtClean="0"/>
              <a:t>Капитана Ким</a:t>
            </a:r>
          </a:p>
          <a:p>
            <a:r>
              <a:rPr lang="ru-RU" dirty="0" smtClean="0"/>
              <a:t>Алмазную черепаху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Какую ценную покупку сделали герои на планете </a:t>
            </a:r>
            <a:r>
              <a:rPr lang="ru-RU" sz="3600" dirty="0" err="1" smtClean="0"/>
              <a:t>Блук</a:t>
            </a:r>
            <a:r>
              <a:rPr lang="ru-RU" sz="3600" dirty="0" smtClean="0"/>
              <a:t>?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348880"/>
            <a:ext cx="3312368" cy="357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37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Купили Птицу Говорун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708920"/>
            <a:ext cx="4427984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76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Ваш вариант ответа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подарил Весельчак У главным героям?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924944"/>
            <a:ext cx="4031658" cy="314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42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Алмазную черепаху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6552728" cy="13608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Правильный ответ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200" y="2564904"/>
            <a:ext cx="309322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08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Пегас</a:t>
            </a:r>
          </a:p>
          <a:p>
            <a:r>
              <a:rPr lang="ru-RU" dirty="0" err="1" smtClean="0"/>
              <a:t>Блук</a:t>
            </a:r>
            <a:endParaRPr lang="ru-RU" dirty="0" smtClean="0"/>
          </a:p>
          <a:p>
            <a:r>
              <a:rPr lang="ru-RU" dirty="0" smtClean="0"/>
              <a:t>Спутник 5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Название космического корабля Алисы?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844824"/>
            <a:ext cx="5033782" cy="378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22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Пегас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060848"/>
            <a:ext cx="4225202" cy="314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82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Ваш ответ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произошло в конце мультфильма с героями?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132856"/>
            <a:ext cx="5364088" cy="409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09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Освободили друзей (капитанов) и все вернулись домой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353" y="2852936"/>
            <a:ext cx="4942522" cy="35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11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Подсчет баллов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086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12 апреля 2011 года</a:t>
            </a:r>
          </a:p>
          <a:p>
            <a:r>
              <a:rPr lang="ru-RU" dirty="0" smtClean="0"/>
              <a:t>10 апреля 2012 года</a:t>
            </a:r>
          </a:p>
          <a:p>
            <a:r>
              <a:rPr lang="ru-RU" dirty="0" smtClean="0"/>
              <a:t>11 апреля 2011 года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Даты премьеры мультсериала «Белка и стрелка. Озорная семейка»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3810000" cy="276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4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11 апреля 2011 года в программе «Спокойной ночи , малыши!»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781" y="2852936"/>
            <a:ext cx="3810238" cy="2859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36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Белка и Стрелка</a:t>
            </a:r>
          </a:p>
          <a:p>
            <a:r>
              <a:rPr lang="ru-RU" dirty="0" smtClean="0"/>
              <a:t>Белка и Бублик</a:t>
            </a:r>
          </a:p>
          <a:p>
            <a:r>
              <a:rPr lang="ru-RU" dirty="0" smtClean="0"/>
              <a:t>Белка и Казбек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Как зовут собак-космонавтов, семейную пару?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690689"/>
            <a:ext cx="4314825" cy="2427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91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Белка и Казбек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Правильный ответ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276872"/>
            <a:ext cx="4896544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3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Рекс, </a:t>
            </a:r>
            <a:r>
              <a:rPr lang="ru-RU" dirty="0" err="1" smtClean="0"/>
              <a:t>Коржик,Карамелька</a:t>
            </a:r>
            <a:endParaRPr lang="ru-RU" dirty="0" smtClean="0"/>
          </a:p>
          <a:p>
            <a:r>
              <a:rPr lang="ru-RU" dirty="0" smtClean="0"/>
              <a:t>Дина, Бублик, Рекс</a:t>
            </a:r>
          </a:p>
          <a:p>
            <a:r>
              <a:rPr lang="ru-RU" dirty="0" err="1" smtClean="0"/>
              <a:t>Дина,Коржик,Рекс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 троих детей?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460297"/>
            <a:ext cx="3810000" cy="26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47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Дина,Бублик,Рекс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212976"/>
            <a:ext cx="3810000" cy="26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35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Спутник</a:t>
            </a:r>
          </a:p>
          <a:p>
            <a:r>
              <a:rPr lang="ru-RU" dirty="0" smtClean="0"/>
              <a:t>Спутник 5</a:t>
            </a:r>
          </a:p>
          <a:p>
            <a:r>
              <a:rPr lang="ru-RU" dirty="0" smtClean="0"/>
              <a:t>МКС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На каком космическом корабле (название) совершили полет Белка и Стрелка?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852936"/>
            <a:ext cx="4314056" cy="271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36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rkuriy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merkuriy</Template>
  <TotalTime>442</TotalTime>
  <Words>291</Words>
  <Application>Microsoft Office PowerPoint</Application>
  <PresentationFormat>Экран (4:3)</PresentationFormat>
  <Paragraphs>72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merkuriy</vt:lpstr>
      <vt:lpstr>День Космонавтики</vt:lpstr>
      <vt:lpstr>Задание №1</vt:lpstr>
      <vt:lpstr>Даты премьеры мультсериала «Белка и стрелка. Озорная семейка»</vt:lpstr>
      <vt:lpstr>Правильный ответ </vt:lpstr>
      <vt:lpstr>Как зовут собак-космонавтов, семейную пару?</vt:lpstr>
      <vt:lpstr>Правильный ответ </vt:lpstr>
      <vt:lpstr>Имена троих детей?</vt:lpstr>
      <vt:lpstr>Правильный ответ</vt:lpstr>
      <vt:lpstr>На каком космическом корабле (название) совершили полет Белка и Стрелка?</vt:lpstr>
      <vt:lpstr>Правильный ответ </vt:lpstr>
      <vt:lpstr>Задание №2</vt:lpstr>
      <vt:lpstr>Правда ли, что мультфильм снят по мотивам известной повести?</vt:lpstr>
      <vt:lpstr>Правильный ответ</vt:lpstr>
      <vt:lpstr>Цель экспедиции главных героев мультфильма?</vt:lpstr>
      <vt:lpstr>Правильный ответ</vt:lpstr>
      <vt:lpstr>Как зову главных героев:папу и дочь?</vt:lpstr>
      <vt:lpstr>Правильный ответ</vt:lpstr>
      <vt:lpstr>Имена  пиратов?</vt:lpstr>
      <vt:lpstr>Правильный ответ</vt:lpstr>
      <vt:lpstr>Какую ценную покупку сделали герои на планете Блук?</vt:lpstr>
      <vt:lpstr>Правильный ответ</vt:lpstr>
      <vt:lpstr>Что подарил Весельчак У главным героям? </vt:lpstr>
      <vt:lpstr>Правильный ответ </vt:lpstr>
      <vt:lpstr>Название космического корабля Алисы?</vt:lpstr>
      <vt:lpstr>Правильный ответ</vt:lpstr>
      <vt:lpstr>Что произошло в конце мультфильма с героями?</vt:lpstr>
      <vt:lpstr>Правильный ответ</vt:lpstr>
      <vt:lpstr>Подсчет баллов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Космонавтики</dc:title>
  <dc:creator>Анастасия С. Кравцова</dc:creator>
  <cp:lastModifiedBy>Анастасия С. Кравцова</cp:lastModifiedBy>
  <cp:revision>25</cp:revision>
  <dcterms:created xsi:type="dcterms:W3CDTF">2023-04-07T04:20:14Z</dcterms:created>
  <dcterms:modified xsi:type="dcterms:W3CDTF">2023-04-08T05:43:51Z</dcterms:modified>
</cp:coreProperties>
</file>